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Lst>
  <p:notesMasterIdLst>
    <p:notesMasterId r:id="rId47"/>
  </p:notesMasterIdLst>
  <p:sldIdLst>
    <p:sldId id="278" r:id="rId2"/>
    <p:sldId id="279" r:id="rId3"/>
    <p:sldId id="282" r:id="rId4"/>
    <p:sldId id="324" r:id="rId5"/>
    <p:sldId id="261" r:id="rId6"/>
    <p:sldId id="283" r:id="rId7"/>
    <p:sldId id="316" r:id="rId8"/>
    <p:sldId id="285" r:id="rId9"/>
    <p:sldId id="286" r:id="rId10"/>
    <p:sldId id="317" r:id="rId11"/>
    <p:sldId id="262" r:id="rId12"/>
    <p:sldId id="308" r:id="rId13"/>
    <p:sldId id="290" r:id="rId14"/>
    <p:sldId id="291" r:id="rId15"/>
    <p:sldId id="318" r:id="rId16"/>
    <p:sldId id="292" r:id="rId17"/>
    <p:sldId id="309" r:id="rId18"/>
    <p:sldId id="293" r:id="rId19"/>
    <p:sldId id="294" r:id="rId20"/>
    <p:sldId id="319" r:id="rId21"/>
    <p:sldId id="295" r:id="rId22"/>
    <p:sldId id="310" r:id="rId23"/>
    <p:sldId id="287" r:id="rId24"/>
    <p:sldId id="288" r:id="rId25"/>
    <p:sldId id="320" r:id="rId26"/>
    <p:sldId id="289" r:id="rId27"/>
    <p:sldId id="311" r:id="rId28"/>
    <p:sldId id="296" r:id="rId29"/>
    <p:sldId id="297" r:id="rId30"/>
    <p:sldId id="321" r:id="rId31"/>
    <p:sldId id="298" r:id="rId32"/>
    <p:sldId id="312" r:id="rId33"/>
    <p:sldId id="299" r:id="rId34"/>
    <p:sldId id="300" r:id="rId35"/>
    <p:sldId id="322" r:id="rId36"/>
    <p:sldId id="313" r:id="rId37"/>
    <p:sldId id="301" r:id="rId38"/>
    <p:sldId id="302" r:id="rId39"/>
    <p:sldId id="323" r:id="rId40"/>
    <p:sldId id="314" r:id="rId41"/>
    <p:sldId id="303" r:id="rId42"/>
    <p:sldId id="304" r:id="rId43"/>
    <p:sldId id="305" r:id="rId44"/>
    <p:sldId id="306" r:id="rId45"/>
    <p:sldId id="267"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938"/>
    <a:srgbClr val="215F9A"/>
    <a:srgbClr val="003563"/>
    <a:srgbClr val="48599F"/>
    <a:srgbClr val="558ED5"/>
    <a:srgbClr val="005EB4"/>
    <a:srgbClr val="0070D6"/>
    <a:srgbClr val="386DFF"/>
    <a:srgbClr val="FFFFFF"/>
    <a:srgbClr val="9C454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5" d="100"/>
          <a:sy n="105" d="100"/>
        </p:scale>
        <p:origin x="83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B73077-5953-433E-808F-9E0945728370}" type="datetimeFigureOut">
              <a:rPr lang="en-US" smtClean="0"/>
              <a:t>1/24/2025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24617E-158C-484C-937A-6E6A6AAE67CE}" type="slidenum">
              <a:rPr lang="en-US" smtClean="0"/>
              <a:t>‹#›</a:t>
            </a:fld>
            <a:endParaRPr lang="en-US"/>
          </a:p>
        </p:txBody>
      </p:sp>
    </p:spTree>
    <p:extLst>
      <p:ext uri="{BB962C8B-B14F-4D97-AF65-F5344CB8AC3E}">
        <p14:creationId xmlns:p14="http://schemas.microsoft.com/office/powerpoint/2010/main" val="3772663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E52177FE-2BAC-2805-22D0-DEAC51396B98}"/>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594D2D9B-1AC9-3374-2871-4B0A12CCF7D4}"/>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6C40E169-533E-8776-0FD3-A590D96AEF86}"/>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584094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ACAFF299-5503-6807-7BF6-4DF587246528}"/>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351E8217-A7D4-F758-E507-6C707BD28B1E}"/>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4655835C-745C-43AB-C740-99F38C696259}"/>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716638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af3733819e_0_122:notes"/>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1" name="Google Shape;141;g2af3733819e_0_122:notes"/>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0EFE6E62-EBC5-E99E-B2E5-078A34FCB716}"/>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24559137-9917-E03D-B56F-E0AED27BFEB6}"/>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A54FD698-5D24-D600-E148-A064AA391EEB}"/>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1455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98600E36-1993-C666-DC96-095D79AC90C9}"/>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D374D6EB-B12C-33CC-1A64-AE089944074B}"/>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0655D2C8-BB7D-55BD-D7C1-5C2F6FF4638F}"/>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502506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54A0927E-514A-6634-E34F-15CE91603EFB}"/>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38E4D55A-DD4F-61E6-6DD9-B57C70EACCFC}"/>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FE632D88-499C-7DD5-B8F1-D855F60B29C8}"/>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23103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54A0927E-514A-6634-E34F-15CE91603EFB}"/>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38E4D55A-DD4F-61E6-6DD9-B57C70EACCFC}"/>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FE632D88-499C-7DD5-B8F1-D855F60B29C8}"/>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134920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260DB078-5412-5A10-CB4B-1DF52C921EC6}"/>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E5699139-DD0B-EEEB-253B-479E31FE055C}"/>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B6490158-61E7-020B-AA6D-359088D5AB65}"/>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785448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29AF574C-5881-32ED-33D3-8E1607D99A25}"/>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18463B30-4A5B-DD9F-2982-B786B6A9FABE}"/>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B70B99A7-CC63-43A8-4039-791951FFE79A}"/>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985342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C810F78A-9062-4A52-AA92-060FA24996C7}"/>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49A410B8-3DCE-DA79-D3E5-65FA161219CB}"/>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13AD0471-03AA-CF89-B341-22BD5B7B3583}"/>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815474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D9654ED8-438A-4FCF-DCCE-AE5B36F55278}"/>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6F0217B2-D38D-DA52-E4B5-9A8B2826F1B3}"/>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028FF7F5-D9BF-C742-C87F-3674502C758D}"/>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204271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47A96A9E-FF42-D8C2-1CBF-5C04FA0C8321}"/>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400EEEDC-DDC8-8C35-24D6-ED0E2A7903B7}"/>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A315CB40-0323-3747-41E5-CCC4E93D09B6}"/>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43875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D9654ED8-438A-4FCF-DCCE-AE5B36F55278}"/>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6F0217B2-D38D-DA52-E4B5-9A8B2826F1B3}"/>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028FF7F5-D9BF-C742-C87F-3674502C758D}"/>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551433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171F4CC1-58A5-1846-0B50-C2D420F64B8F}"/>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E4841D3D-3C3D-AF25-4EE2-C41FB70656E4}"/>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A31BA85D-46F4-468B-F3A7-2B53E27431A8}"/>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346594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AC28B058-17E4-DAD9-6CED-508F81087201}"/>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C8C24375-5312-EB01-3962-DDA89A08E50E}"/>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FB15B383-32B6-3C62-DC03-77B7D6D916F7}"/>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077593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BCB080E8-F70F-7FE1-DBAE-2DE45C92BD83}"/>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A981FD3C-6A25-D43C-6131-2532466FAD5C}"/>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2EA9076B-820F-CF7A-8B57-C5449863C9F2}"/>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028125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103221BB-841B-B8C1-02C4-403A543DC17D}"/>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ABB81E0B-7786-0AD2-EE05-AFF90382D473}"/>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059BA44E-069D-29A9-D19D-1A4949AC7B44}"/>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844487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103221BB-841B-B8C1-02C4-403A543DC17D}"/>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ABB81E0B-7786-0AD2-EE05-AFF90382D473}"/>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059BA44E-069D-29A9-D19D-1A4949AC7B44}"/>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593168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832F1561-301A-E38A-9714-CD09A86E0D76}"/>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64935DC9-748A-E647-2860-7AC481957F05}"/>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29D1A74C-29CB-2FBD-0111-38B5C779D77F}"/>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682712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0E348070-0731-48AB-E1FF-1983D6A0F65A}"/>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1188DF3C-E026-9CFF-2F71-686DC10F430D}"/>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BC365BD8-850E-657D-6CA3-5BB8110AEDF1}"/>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262620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131D4C3F-F0B0-E9FB-2FDD-6AB7CDFC923E}"/>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7D6A4B74-DB64-3BF6-42B5-178B3AFB23F5}"/>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981210A9-B710-2449-36C2-2308216340B5}"/>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9575236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4C73EC75-A34E-6511-EAFA-99E32D54A58E}"/>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4EAC8FFF-55E5-92C3-F50A-395BDFA0BFA0}"/>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A02326E3-32A4-E9BC-9211-47BC34FD0B20}"/>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534775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a:extLst>
            <a:ext uri="{FF2B5EF4-FFF2-40B4-BE49-F238E27FC236}">
              <a16:creationId xmlns:a16="http://schemas.microsoft.com/office/drawing/2014/main" id="{F600323B-9B96-0CBB-3BC2-6F51A44A6BE1}"/>
            </a:ext>
          </a:extLst>
        </p:cNvPr>
        <p:cNvGrpSpPr/>
        <p:nvPr/>
      </p:nvGrpSpPr>
      <p:grpSpPr>
        <a:xfrm>
          <a:off x="0" y="0"/>
          <a:ext cx="0" cy="0"/>
          <a:chOff x="0" y="0"/>
          <a:chExt cx="0" cy="0"/>
        </a:xfrm>
      </p:grpSpPr>
      <p:sp>
        <p:nvSpPr>
          <p:cNvPr id="57" name="Google Shape;57;p2:notes">
            <a:extLst>
              <a:ext uri="{FF2B5EF4-FFF2-40B4-BE49-F238E27FC236}">
                <a16:creationId xmlns:a16="http://schemas.microsoft.com/office/drawing/2014/main" id="{1331B431-7F9D-6A26-79DB-E868D5E03647}"/>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8" name="Google Shape;58;p2:notes">
            <a:extLst>
              <a:ext uri="{FF2B5EF4-FFF2-40B4-BE49-F238E27FC236}">
                <a16:creationId xmlns:a16="http://schemas.microsoft.com/office/drawing/2014/main" id="{1DAE9A04-1686-F773-9AAA-9D6D7F440739}"/>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199034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4C73EC75-A34E-6511-EAFA-99E32D54A58E}"/>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4EAC8FFF-55E5-92C3-F50A-395BDFA0BFA0}"/>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A02326E3-32A4-E9BC-9211-47BC34FD0B20}"/>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4476870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E5D64A9C-5F07-51BC-433D-D3CCA4880041}"/>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32A36E95-76FF-4FBD-2AFD-84F8495D31B8}"/>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089039B6-9B6E-B1BB-1AE3-3A61246BA32D}"/>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2689678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C0FA8A46-1891-1C60-9327-1941224A1025}"/>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155C5DB6-8992-E400-EFF7-FB0FCBE12B27}"/>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333E3B6B-AFFA-6F20-DC7C-0A9D9F505223}"/>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4274718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D1841BF6-99D8-65F2-3773-0FF5BA220454}"/>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115DF1E2-6773-7579-EC09-8CAD04609AD5}"/>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4E7A3787-68F6-0FF0-4085-3DB9B1E57D8F}"/>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193794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C80C6D75-F02A-3BD0-C5D2-984D3D1A0FFF}"/>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CA093CAA-8E9B-01F7-313D-0751CC5AB95E}"/>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0CD72A30-E9F2-3D95-1619-53D9AAD64D9C}"/>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4528432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C80C6D75-F02A-3BD0-C5D2-984D3D1A0FFF}"/>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CA093CAA-8E9B-01F7-313D-0751CC5AB95E}"/>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0CD72A30-E9F2-3D95-1619-53D9AAD64D9C}"/>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8479114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5D6C8DE1-CD50-26B5-6D19-E6988ECF6620}"/>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3F20545E-D601-7B83-F1B3-4EA42D450BC9}"/>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594E3536-F16B-AC01-D362-08D4125D3E09}"/>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503003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B0047844-310F-BEAB-D78B-BAB7F29D24F3}"/>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8730E401-C05C-0A2E-DE14-BD20A3B57685}"/>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99537729-0423-A618-F8E8-14C7BC71B9DB}"/>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7922979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07663183-0542-6D49-F18E-1AB241A7E781}"/>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1F1AF53C-822E-7184-57C2-9177428B7116}"/>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403AD109-E7B5-E49E-0AB3-4D98A80DFC82}"/>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2166553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07663183-0542-6D49-F18E-1AB241A7E781}"/>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1F1AF53C-822E-7184-57C2-9177428B7116}"/>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403AD109-E7B5-E49E-0AB3-4D98A80DFC82}"/>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69790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AA6BD484-C52C-F148-0559-20F9F75C8758}"/>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ACBC98B3-DBC0-E034-C376-83B218D323CD}"/>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55BD11D3-61DF-D8B4-83C8-C28CDA8CF63A}"/>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660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B78A2551-7B45-4582-EAA9-DB4E8C6C2E56}"/>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0E4FB1D3-7A16-E61D-6B2C-1FFE370950D4}"/>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4D139116-01FF-6CBA-3CE9-50079AF088A2}"/>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6911726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C0B95132-6299-F68E-C7F5-E17DA11D28D9}"/>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BF626546-B221-95DE-F5DB-0AAA2E407AC2}"/>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B06B1B74-8243-D0CA-62EF-51F3E57CD247}"/>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3700853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162F1EB5-6D51-591B-BD43-0E83AB33E28C}"/>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6BFCD9AF-6E53-948E-2C87-6567B830CF04}"/>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BD970D69-2980-98ED-C203-F473FE09B107}"/>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7779259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126B02E2-23EC-00C5-0053-BE9E2C981F9F}"/>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6F37166A-8C79-854C-B1DF-1E1900CC8469}"/>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1FDDA7D1-FF0A-FC20-A8F0-4DFB47DFCFEB}"/>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7284154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5C786FAF-010F-379B-1BA0-27706E11F6AE}"/>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F9A34CF7-0821-6D87-CA3E-973645CF16AD}"/>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571B356C-114D-3899-CCEF-79E4046BA546}"/>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573621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28:notes"/>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1" name="Google Shape;231;p28:notes"/>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2af3733819e_0_95:notes"/>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B3418893-FE37-EB27-9D0A-D25B954CB6CB}"/>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F67D868E-942C-E83C-6030-C4195F849768}"/>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1AFDF7B8-BBD8-CADF-B1C4-2C2CC0F2C8C4}"/>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283604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B3418893-FE37-EB27-9D0A-D25B954CB6CB}"/>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F67D868E-942C-E83C-6030-C4195F849768}"/>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1AFDF7B8-BBD8-CADF-B1C4-2C2CC0F2C8C4}"/>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254650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F7225EE2-18E7-260E-EDEB-E8D4BE66269F}"/>
            </a:ext>
          </a:extLst>
        </p:cNvPr>
        <p:cNvGrpSpPr/>
        <p:nvPr/>
      </p:nvGrpSpPr>
      <p:grpSpPr>
        <a:xfrm>
          <a:off x="0" y="0"/>
          <a:ext cx="0" cy="0"/>
          <a:chOff x="0" y="0"/>
          <a:chExt cx="0" cy="0"/>
        </a:xfrm>
      </p:grpSpPr>
      <p:sp>
        <p:nvSpPr>
          <p:cNvPr id="127" name="Google Shape;127;g2af3733819e_0_95:notes">
            <a:extLst>
              <a:ext uri="{FF2B5EF4-FFF2-40B4-BE49-F238E27FC236}">
                <a16:creationId xmlns:a16="http://schemas.microsoft.com/office/drawing/2014/main" id="{EEEDFBCB-05B2-DCB4-CB80-BFE842B28BE0}"/>
              </a:ext>
            </a:extLst>
          </p:cNvPr>
          <p:cNvSpPr txBox="1">
            <a:spLocks noGrp="1"/>
          </p:cNvSpPr>
          <p:nvPr>
            <p:ph type="body" idx="1"/>
          </p:nvPr>
        </p:nvSpPr>
        <p:spPr>
          <a:xfrm>
            <a:off x="1005825" y="3691875"/>
            <a:ext cx="8046600" cy="3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2af3733819e_0_95:notes">
            <a:extLst>
              <a:ext uri="{FF2B5EF4-FFF2-40B4-BE49-F238E27FC236}">
                <a16:creationId xmlns:a16="http://schemas.microsoft.com/office/drawing/2014/main" id="{56C0DDAA-E147-7260-65CA-A1427C1504DF}"/>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566622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a:extLst>
            <a:ext uri="{FF2B5EF4-FFF2-40B4-BE49-F238E27FC236}">
              <a16:creationId xmlns:a16="http://schemas.microsoft.com/office/drawing/2014/main" id="{ACAFF299-5503-6807-7BF6-4DF587246528}"/>
            </a:ext>
          </a:extLst>
        </p:cNvPr>
        <p:cNvGrpSpPr/>
        <p:nvPr/>
      </p:nvGrpSpPr>
      <p:grpSpPr>
        <a:xfrm>
          <a:off x="0" y="0"/>
          <a:ext cx="0" cy="0"/>
          <a:chOff x="0" y="0"/>
          <a:chExt cx="0" cy="0"/>
        </a:xfrm>
      </p:grpSpPr>
      <p:sp>
        <p:nvSpPr>
          <p:cNvPr id="40" name="Google Shape;40;p1:notes">
            <a:extLst>
              <a:ext uri="{FF2B5EF4-FFF2-40B4-BE49-F238E27FC236}">
                <a16:creationId xmlns:a16="http://schemas.microsoft.com/office/drawing/2014/main" id="{351E8217-A7D4-F758-E507-6C707BD28B1E}"/>
              </a:ext>
            </a:extLst>
          </p:cNvPr>
          <p:cNvSpPr txBox="1">
            <a:spLocks noGrp="1"/>
          </p:cNvSpPr>
          <p:nvPr>
            <p:ph type="body" idx="1"/>
          </p:nvPr>
        </p:nvSpPr>
        <p:spPr>
          <a:xfrm>
            <a:off x="1005825" y="3691875"/>
            <a:ext cx="8046700" cy="3497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 name="Google Shape;41;p1:notes">
            <a:extLst>
              <a:ext uri="{FF2B5EF4-FFF2-40B4-BE49-F238E27FC236}">
                <a16:creationId xmlns:a16="http://schemas.microsoft.com/office/drawing/2014/main" id="{4655835C-745C-43AB-C740-99F38C696259}"/>
              </a:ext>
            </a:extLst>
          </p:cNvPr>
          <p:cNvSpPr>
            <a:spLocks noGrp="1" noRot="1" noChangeAspect="1"/>
          </p:cNvSpPr>
          <p:nvPr>
            <p:ph type="sldImg" idx="2"/>
          </p:nvPr>
        </p:nvSpPr>
        <p:spPr>
          <a:xfrm>
            <a:off x="2438400" y="582613"/>
            <a:ext cx="5183188" cy="29146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357163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Google Shape;46;p7">
            <a:extLst>
              <a:ext uri="{FF2B5EF4-FFF2-40B4-BE49-F238E27FC236}">
                <a16:creationId xmlns:a16="http://schemas.microsoft.com/office/drawing/2014/main" id="{F5C480F7-5DCE-A69B-F996-4BAB29AC517C}"/>
              </a:ext>
            </a:extLst>
          </p:cNvPr>
          <p:cNvSpPr/>
          <p:nvPr userDrawn="1"/>
        </p:nvSpPr>
        <p:spPr>
          <a:xfrm>
            <a:off x="10222302" y="0"/>
            <a:ext cx="1969697" cy="6858000"/>
          </a:xfrm>
          <a:prstGeom prst="rect">
            <a:avLst/>
          </a:prstGeom>
          <a:solidFill>
            <a:srgbClr val="215F9A"/>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8" name="Google Shape;47;p7">
            <a:extLst>
              <a:ext uri="{FF2B5EF4-FFF2-40B4-BE49-F238E27FC236}">
                <a16:creationId xmlns:a16="http://schemas.microsoft.com/office/drawing/2014/main" id="{12A5146A-D95A-6DDB-095B-848206EEBDB3}"/>
              </a:ext>
            </a:extLst>
          </p:cNvPr>
          <p:cNvSpPr txBox="1"/>
          <p:nvPr userDrawn="1"/>
        </p:nvSpPr>
        <p:spPr>
          <a:xfrm>
            <a:off x="10722573" y="475184"/>
            <a:ext cx="1085600" cy="239904"/>
          </a:xfrm>
          <a:prstGeom prst="rect">
            <a:avLst/>
          </a:prstGeom>
          <a:noFill/>
          <a:ln>
            <a:noFill/>
          </a:ln>
        </p:spPr>
        <p:txBody>
          <a:bodyPr spcFirstLastPara="1" wrap="square" lIns="0" tIns="14000" rIns="0" bIns="0" anchor="t" anchorCtr="0">
            <a:spAutoFit/>
          </a:bodyPr>
          <a:lstStyle/>
          <a:p>
            <a:pPr marL="16933"/>
            <a:r>
              <a:rPr lang="en-US" sz="1467" b="1" dirty="0" err="1">
                <a:solidFill>
                  <a:schemeClr val="bg1"/>
                </a:solidFill>
                <a:latin typeface="Tahoma"/>
                <a:ea typeface="Tahoma"/>
                <a:cs typeface="Tahoma"/>
                <a:sym typeface="Tahoma"/>
              </a:rPr>
              <a:t>MKSafeNet</a:t>
            </a:r>
            <a:endParaRPr sz="1467" dirty="0">
              <a:solidFill>
                <a:schemeClr val="bg1"/>
              </a:solidFill>
              <a:latin typeface="Tahoma"/>
              <a:ea typeface="Tahoma"/>
              <a:cs typeface="Tahoma"/>
              <a:sym typeface="Tahoma"/>
            </a:endParaRPr>
          </a:p>
        </p:txBody>
      </p:sp>
      <p:sp>
        <p:nvSpPr>
          <p:cNvPr id="9" name="Google Shape;48;p7">
            <a:extLst>
              <a:ext uri="{FF2B5EF4-FFF2-40B4-BE49-F238E27FC236}">
                <a16:creationId xmlns:a16="http://schemas.microsoft.com/office/drawing/2014/main" id="{C64AD071-34D1-3E07-9429-1C0EC4FFEABE}"/>
              </a:ext>
            </a:extLst>
          </p:cNvPr>
          <p:cNvSpPr txBox="1"/>
          <p:nvPr userDrawn="1"/>
        </p:nvSpPr>
        <p:spPr>
          <a:xfrm>
            <a:off x="11423275" y="624752"/>
            <a:ext cx="406000" cy="308878"/>
          </a:xfrm>
          <a:prstGeom prst="rect">
            <a:avLst/>
          </a:prstGeom>
          <a:noFill/>
          <a:ln>
            <a:noFill/>
          </a:ln>
        </p:spPr>
        <p:txBody>
          <a:bodyPr spcFirstLastPara="1" wrap="square" lIns="0" tIns="79767" rIns="0" bIns="0" anchor="t" anchorCtr="0">
            <a:spAutoFit/>
          </a:bodyPr>
          <a:lstStyle/>
          <a:p>
            <a:pPr marL="16933">
              <a:spcBef>
                <a:spcPts val="533"/>
              </a:spcBef>
            </a:pPr>
            <a:r>
              <a:rPr lang="en-US" sz="1067" dirty="0">
                <a:solidFill>
                  <a:schemeClr val="bg1"/>
                </a:solidFill>
                <a:latin typeface="Arimo"/>
                <a:ea typeface="Arimo"/>
                <a:cs typeface="Arimo"/>
                <a:sym typeface="Arimo"/>
              </a:rPr>
              <a:t>2025</a:t>
            </a:r>
            <a:endParaRPr sz="1067" dirty="0">
              <a:solidFill>
                <a:schemeClr val="bg1"/>
              </a:solidFill>
              <a:latin typeface="Arimo"/>
              <a:ea typeface="Arimo"/>
              <a:cs typeface="Arimo"/>
              <a:sym typeface="Arimo"/>
            </a:endParaRPr>
          </a:p>
        </p:txBody>
      </p:sp>
      <p:pic>
        <p:nvPicPr>
          <p:cNvPr id="12" name="Google Shape;51;p7">
            <a:extLst>
              <a:ext uri="{FF2B5EF4-FFF2-40B4-BE49-F238E27FC236}">
                <a16:creationId xmlns:a16="http://schemas.microsoft.com/office/drawing/2014/main" id="{818693A0-F057-EB00-5161-6D7AE87EC283}"/>
              </a:ext>
            </a:extLst>
          </p:cNvPr>
          <p:cNvPicPr preferRelativeResize="0"/>
          <p:nvPr userDrawn="1"/>
        </p:nvPicPr>
        <p:blipFill>
          <a:blip r:embed="rId2">
            <a:extLst>
              <a:ext uri="{28A0092B-C50C-407E-A947-70E740481C1C}">
                <a14:useLocalDpi xmlns:a14="http://schemas.microsoft.com/office/drawing/2010/main" val="0"/>
              </a:ext>
            </a:extLst>
          </a:blip>
          <a:srcRect/>
          <a:stretch/>
        </p:blipFill>
        <p:spPr>
          <a:xfrm>
            <a:off x="365007" y="407613"/>
            <a:ext cx="2218801" cy="809900"/>
          </a:xfrm>
          <a:prstGeom prst="rect">
            <a:avLst/>
          </a:prstGeom>
          <a:noFill/>
          <a:ln>
            <a:noFill/>
          </a:ln>
        </p:spPr>
      </p:pic>
      <p:pic>
        <p:nvPicPr>
          <p:cNvPr id="13" name="Picture 12" descr="A black and blue logo&#10;&#10;Description automatically generated">
            <a:extLst>
              <a:ext uri="{FF2B5EF4-FFF2-40B4-BE49-F238E27FC236}">
                <a16:creationId xmlns:a16="http://schemas.microsoft.com/office/drawing/2014/main" id="{E339EB64-1BE4-8ECB-6F39-716B5C6EF83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6200000">
            <a:off x="-831388" y="4334600"/>
            <a:ext cx="3385030" cy="1286057"/>
          </a:xfrm>
          <a:prstGeom prst="rect">
            <a:avLst/>
          </a:prstGeom>
        </p:spPr>
      </p:pic>
      <p:sp>
        <p:nvSpPr>
          <p:cNvPr id="24" name="Text Placeholder 23">
            <a:extLst>
              <a:ext uri="{FF2B5EF4-FFF2-40B4-BE49-F238E27FC236}">
                <a16:creationId xmlns:a16="http://schemas.microsoft.com/office/drawing/2014/main" id="{F1380902-7AAA-2737-1AA3-C7BF92CE0A04}"/>
              </a:ext>
            </a:extLst>
          </p:cNvPr>
          <p:cNvSpPr>
            <a:spLocks noGrp="1"/>
          </p:cNvSpPr>
          <p:nvPr>
            <p:ph type="body" sz="quarter" idx="10" hasCustomPrompt="1"/>
          </p:nvPr>
        </p:nvSpPr>
        <p:spPr>
          <a:xfrm>
            <a:off x="218098" y="2207500"/>
            <a:ext cx="5089525" cy="757238"/>
          </a:xfrm>
          <a:prstGeom prst="rect">
            <a:avLst/>
          </a:prstGeom>
        </p:spPr>
        <p:txBody>
          <a:bodyPr/>
          <a:lstStyle>
            <a:lvl1pPr>
              <a:defRPr lang="mk-MK" sz="5000" b="1" dirty="0">
                <a:solidFill>
                  <a:srgbClr val="003563"/>
                </a:solidFill>
                <a:latin typeface="Tahoma"/>
                <a:ea typeface="Tahoma"/>
                <a:cs typeface="Tahoma"/>
                <a:sym typeface="Tahoma"/>
              </a:defRPr>
            </a:lvl1pPr>
          </a:lstStyle>
          <a:p>
            <a:pPr marL="0" marR="0" lvl="0" indent="0" fontAlgn="auto">
              <a:spcAft>
                <a:spcPts val="0"/>
              </a:spcAft>
              <a:buClrTx/>
              <a:buSzTx/>
              <a:buNone/>
              <a:tabLst/>
            </a:pPr>
            <a:r>
              <a:rPr lang="mk-MK" sz="5000" b="1" dirty="0">
                <a:solidFill>
                  <a:srgbClr val="003563"/>
                </a:solidFill>
                <a:latin typeface="Tahoma"/>
                <a:ea typeface="Tahoma"/>
                <a:cs typeface="Tahoma"/>
                <a:sym typeface="Tahoma"/>
              </a:rPr>
              <a:t>Наслов</a:t>
            </a:r>
            <a:endParaRPr lang="mk-MK" sz="2800" b="1" dirty="0">
              <a:solidFill>
                <a:srgbClr val="003563"/>
              </a:solidFill>
              <a:latin typeface="Tahoma"/>
              <a:ea typeface="Tahoma"/>
              <a:cs typeface="Tahoma"/>
              <a:sym typeface="Tahoma"/>
            </a:endParaRPr>
          </a:p>
        </p:txBody>
      </p:sp>
      <p:sp>
        <p:nvSpPr>
          <p:cNvPr id="26" name="Text Placeholder 25">
            <a:extLst>
              <a:ext uri="{FF2B5EF4-FFF2-40B4-BE49-F238E27FC236}">
                <a16:creationId xmlns:a16="http://schemas.microsoft.com/office/drawing/2014/main" id="{3AF4A2AE-6C25-5393-C273-179E814F8574}"/>
              </a:ext>
            </a:extLst>
          </p:cNvPr>
          <p:cNvSpPr>
            <a:spLocks noGrp="1"/>
          </p:cNvSpPr>
          <p:nvPr>
            <p:ph type="body" sz="quarter" idx="11" hasCustomPrompt="1"/>
          </p:nvPr>
        </p:nvSpPr>
        <p:spPr>
          <a:xfrm>
            <a:off x="1570187" y="3154518"/>
            <a:ext cx="5908675" cy="399565"/>
          </a:xfrm>
          <a:prstGeom prst="rect">
            <a:avLst/>
          </a:prstGeom>
        </p:spPr>
        <p:txBody>
          <a:bodyPr/>
          <a:lstStyle>
            <a:lvl1pPr>
              <a:defRPr lang="mk-MK" sz="1800" b="1" dirty="0">
                <a:solidFill>
                  <a:srgbClr val="003563"/>
                </a:solidFill>
                <a:latin typeface="Tahoma"/>
                <a:ea typeface="Tahoma"/>
                <a:cs typeface="Tahoma"/>
                <a:sym typeface="Tahoma"/>
              </a:defRPr>
            </a:lvl1pPr>
          </a:lstStyle>
          <a:p>
            <a:pPr marL="0" marR="0" lvl="0" indent="0" fontAlgn="auto">
              <a:spcAft>
                <a:spcPts val="0"/>
              </a:spcAft>
              <a:buClrTx/>
              <a:buSzTx/>
              <a:buNone/>
              <a:tabLst/>
            </a:pPr>
            <a:r>
              <a:rPr lang="mk-MK" sz="1800" b="1" dirty="0">
                <a:solidFill>
                  <a:srgbClr val="003563"/>
                </a:solidFill>
                <a:latin typeface="Tahoma"/>
                <a:ea typeface="Tahoma"/>
                <a:cs typeface="Tahoma"/>
                <a:sym typeface="Tahoma"/>
              </a:rPr>
              <a:t>Поднаслов</a:t>
            </a:r>
            <a:endParaRPr lang="mk-MK" b="1" dirty="0">
              <a:solidFill>
                <a:srgbClr val="003563"/>
              </a:solidFill>
              <a:latin typeface="Tahoma"/>
              <a:ea typeface="Tahoma"/>
              <a:cs typeface="Tahoma"/>
              <a:sym typeface="Tahoma"/>
            </a:endParaRPr>
          </a:p>
        </p:txBody>
      </p:sp>
    </p:spTree>
    <p:extLst>
      <p:ext uri="{BB962C8B-B14F-4D97-AF65-F5344CB8AC3E}">
        <p14:creationId xmlns:p14="http://schemas.microsoft.com/office/powerpoint/2010/main" val="26103410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userDrawn="1">
  <p:cSld name="1_Title Only">
    <p:spTree>
      <p:nvGrpSpPr>
        <p:cNvPr id="1" name="Shape 15"/>
        <p:cNvGrpSpPr/>
        <p:nvPr/>
      </p:nvGrpSpPr>
      <p:grpSpPr>
        <a:xfrm>
          <a:off x="0" y="0"/>
          <a:ext cx="0" cy="0"/>
          <a:chOff x="0" y="0"/>
          <a:chExt cx="0" cy="0"/>
        </a:xfrm>
      </p:grpSpPr>
      <p:sp>
        <p:nvSpPr>
          <p:cNvPr id="19" name="Google Shape;19;p3"/>
          <p:cNvSpPr txBox="1">
            <a:spLocks noGrp="1"/>
          </p:cNvSpPr>
          <p:nvPr>
            <p:ph type="sldNum" idx="12"/>
          </p:nvPr>
        </p:nvSpPr>
        <p:spPr>
          <a:xfrm>
            <a:off x="10926711" y="6311981"/>
            <a:ext cx="311600" cy="369332"/>
          </a:xfrm>
          <a:prstGeom prst="rect">
            <a:avLst/>
          </a:prstGeom>
          <a:noFill/>
          <a:ln>
            <a:noFill/>
          </a:ln>
        </p:spPr>
        <p:txBody>
          <a:bodyPr spcFirstLastPara="1" wrap="square" lIns="0" tIns="0" rIns="0" bIns="0" anchor="t" anchorCtr="0">
            <a:spAutoFit/>
          </a:bodyPr>
          <a:lstStyle>
            <a:lvl1pPr marL="135463" lvl="0" indent="0">
              <a:lnSpc>
                <a:spcPct val="100000"/>
              </a:lnSpc>
              <a:spcBef>
                <a:spcPts val="0"/>
              </a:spcBef>
              <a:buNone/>
              <a:defRPr sz="1200" b="0" i="0">
                <a:solidFill>
                  <a:srgbClr val="FFFFFF"/>
                </a:solidFill>
                <a:latin typeface="Arimo"/>
                <a:ea typeface="Arimo"/>
                <a:cs typeface="Arimo"/>
                <a:sym typeface="Arimo"/>
              </a:defRPr>
            </a:lvl1pPr>
            <a:lvl2pPr marL="135463" lvl="1" indent="0">
              <a:lnSpc>
                <a:spcPct val="100000"/>
              </a:lnSpc>
              <a:spcBef>
                <a:spcPts val="0"/>
              </a:spcBef>
              <a:buNone/>
              <a:defRPr sz="1200" b="0" i="0">
                <a:solidFill>
                  <a:srgbClr val="FFFFFF"/>
                </a:solidFill>
                <a:latin typeface="Arimo"/>
                <a:ea typeface="Arimo"/>
                <a:cs typeface="Arimo"/>
                <a:sym typeface="Arimo"/>
              </a:defRPr>
            </a:lvl2pPr>
            <a:lvl3pPr marL="135463" lvl="2" indent="0">
              <a:lnSpc>
                <a:spcPct val="100000"/>
              </a:lnSpc>
              <a:spcBef>
                <a:spcPts val="0"/>
              </a:spcBef>
              <a:buNone/>
              <a:defRPr sz="1200" b="0" i="0">
                <a:solidFill>
                  <a:srgbClr val="FFFFFF"/>
                </a:solidFill>
                <a:latin typeface="Arimo"/>
                <a:ea typeface="Arimo"/>
                <a:cs typeface="Arimo"/>
                <a:sym typeface="Arimo"/>
              </a:defRPr>
            </a:lvl3pPr>
            <a:lvl4pPr marL="135463" lvl="3" indent="0">
              <a:lnSpc>
                <a:spcPct val="100000"/>
              </a:lnSpc>
              <a:spcBef>
                <a:spcPts val="0"/>
              </a:spcBef>
              <a:buNone/>
              <a:defRPr sz="1200" b="0" i="0">
                <a:solidFill>
                  <a:srgbClr val="FFFFFF"/>
                </a:solidFill>
                <a:latin typeface="Arimo"/>
                <a:ea typeface="Arimo"/>
                <a:cs typeface="Arimo"/>
                <a:sym typeface="Arimo"/>
              </a:defRPr>
            </a:lvl4pPr>
            <a:lvl5pPr marL="135463" lvl="4" indent="0">
              <a:lnSpc>
                <a:spcPct val="100000"/>
              </a:lnSpc>
              <a:spcBef>
                <a:spcPts val="0"/>
              </a:spcBef>
              <a:buNone/>
              <a:defRPr sz="1200" b="0" i="0">
                <a:solidFill>
                  <a:srgbClr val="FFFFFF"/>
                </a:solidFill>
                <a:latin typeface="Arimo"/>
                <a:ea typeface="Arimo"/>
                <a:cs typeface="Arimo"/>
                <a:sym typeface="Arimo"/>
              </a:defRPr>
            </a:lvl5pPr>
            <a:lvl6pPr marL="135463" lvl="5" indent="0">
              <a:lnSpc>
                <a:spcPct val="100000"/>
              </a:lnSpc>
              <a:spcBef>
                <a:spcPts val="0"/>
              </a:spcBef>
              <a:buNone/>
              <a:defRPr sz="1200" b="0" i="0">
                <a:solidFill>
                  <a:srgbClr val="FFFFFF"/>
                </a:solidFill>
                <a:latin typeface="Arimo"/>
                <a:ea typeface="Arimo"/>
                <a:cs typeface="Arimo"/>
                <a:sym typeface="Arimo"/>
              </a:defRPr>
            </a:lvl6pPr>
            <a:lvl7pPr marL="135463" lvl="6" indent="0">
              <a:lnSpc>
                <a:spcPct val="100000"/>
              </a:lnSpc>
              <a:spcBef>
                <a:spcPts val="0"/>
              </a:spcBef>
              <a:buNone/>
              <a:defRPr sz="1200" b="0" i="0">
                <a:solidFill>
                  <a:srgbClr val="FFFFFF"/>
                </a:solidFill>
                <a:latin typeface="Arimo"/>
                <a:ea typeface="Arimo"/>
                <a:cs typeface="Arimo"/>
                <a:sym typeface="Arimo"/>
              </a:defRPr>
            </a:lvl7pPr>
            <a:lvl8pPr marL="135463" lvl="7" indent="0">
              <a:lnSpc>
                <a:spcPct val="100000"/>
              </a:lnSpc>
              <a:spcBef>
                <a:spcPts val="0"/>
              </a:spcBef>
              <a:buNone/>
              <a:defRPr sz="1200" b="0" i="0">
                <a:solidFill>
                  <a:srgbClr val="FFFFFF"/>
                </a:solidFill>
                <a:latin typeface="Arimo"/>
                <a:ea typeface="Arimo"/>
                <a:cs typeface="Arimo"/>
                <a:sym typeface="Arimo"/>
              </a:defRPr>
            </a:lvl8pPr>
            <a:lvl9pPr marL="135463" lvl="8" indent="0">
              <a:lnSpc>
                <a:spcPct val="100000"/>
              </a:lnSpc>
              <a:spcBef>
                <a:spcPts val="0"/>
              </a:spcBef>
              <a:buNone/>
              <a:defRPr sz="1200" b="0" i="0">
                <a:solidFill>
                  <a:srgbClr val="FFFFFF"/>
                </a:solidFill>
                <a:latin typeface="Arimo"/>
                <a:ea typeface="Arimo"/>
                <a:cs typeface="Arimo"/>
                <a:sym typeface="Arimo"/>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620633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Numbering">
    <p:spTree>
      <p:nvGrpSpPr>
        <p:cNvPr id="1" name=""/>
        <p:cNvGrpSpPr/>
        <p:nvPr/>
      </p:nvGrpSpPr>
      <p:grpSpPr>
        <a:xfrm>
          <a:off x="0" y="0"/>
          <a:ext cx="0" cy="0"/>
          <a:chOff x="0" y="0"/>
          <a:chExt cx="0" cy="0"/>
        </a:xfrm>
      </p:grpSpPr>
      <p:sp>
        <p:nvSpPr>
          <p:cNvPr id="11" name="Google Shape;60;p8">
            <a:extLst>
              <a:ext uri="{FF2B5EF4-FFF2-40B4-BE49-F238E27FC236}">
                <a16:creationId xmlns:a16="http://schemas.microsoft.com/office/drawing/2014/main" id="{65F49056-D390-C5A7-17DC-94C059629F4A}"/>
              </a:ext>
            </a:extLst>
          </p:cNvPr>
          <p:cNvSpPr/>
          <p:nvPr userDrawn="1"/>
        </p:nvSpPr>
        <p:spPr>
          <a:xfrm>
            <a:off x="0" y="6743699"/>
            <a:ext cx="12204192" cy="140933"/>
          </a:xfrm>
          <a:custGeom>
            <a:avLst/>
            <a:gdLst/>
            <a:ahLst/>
            <a:cxnLst/>
            <a:rect l="l" t="t" r="r" b="b"/>
            <a:pathLst>
              <a:path w="10058400" h="7772400" extrusionOk="0">
                <a:moveTo>
                  <a:pt x="10058400" y="0"/>
                </a:moveTo>
                <a:lnTo>
                  <a:pt x="0" y="0"/>
                </a:lnTo>
                <a:lnTo>
                  <a:pt x="0" y="7772400"/>
                </a:lnTo>
                <a:lnTo>
                  <a:pt x="10058400" y="7772400"/>
                </a:lnTo>
                <a:lnTo>
                  <a:pt x="10058400" y="0"/>
                </a:lnTo>
                <a:close/>
              </a:path>
            </a:pathLst>
          </a:custGeom>
          <a:solidFill>
            <a:srgbClr val="003563"/>
          </a:solidFill>
          <a:ln>
            <a:noFill/>
          </a:ln>
        </p:spPr>
        <p:txBody>
          <a:bodyPr spcFirstLastPara="1" wrap="square" lIns="0" tIns="0" rIns="0" bIns="0" anchor="t" anchorCtr="0">
            <a:noAutofit/>
          </a:bodyPr>
          <a:lstStyle/>
          <a:p>
            <a:endParaRPr sz="1600"/>
          </a:p>
        </p:txBody>
      </p:sp>
      <p:sp>
        <p:nvSpPr>
          <p:cNvPr id="13" name="Google Shape;62;p8">
            <a:extLst>
              <a:ext uri="{FF2B5EF4-FFF2-40B4-BE49-F238E27FC236}">
                <a16:creationId xmlns:a16="http://schemas.microsoft.com/office/drawing/2014/main" id="{8247F900-0A5B-56A9-3FFA-948BD54E6A5E}"/>
              </a:ext>
            </a:extLst>
          </p:cNvPr>
          <p:cNvSpPr/>
          <p:nvPr userDrawn="1"/>
        </p:nvSpPr>
        <p:spPr>
          <a:xfrm>
            <a:off x="7210933" y="729673"/>
            <a:ext cx="4981067" cy="5090787"/>
          </a:xfrm>
          <a:custGeom>
            <a:avLst/>
            <a:gdLst/>
            <a:ahLst/>
            <a:cxnLst/>
            <a:rect l="l" t="t" r="r" b="b"/>
            <a:pathLst>
              <a:path w="4105275" h="4592955" extrusionOk="0">
                <a:moveTo>
                  <a:pt x="2114842" y="626325"/>
                </a:moveTo>
                <a:lnTo>
                  <a:pt x="2062518" y="628129"/>
                </a:lnTo>
                <a:lnTo>
                  <a:pt x="2011184" y="633450"/>
                </a:lnTo>
                <a:lnTo>
                  <a:pt x="1960943" y="642188"/>
                </a:lnTo>
                <a:lnTo>
                  <a:pt x="1911908" y="654215"/>
                </a:lnTo>
                <a:lnTo>
                  <a:pt x="1864207" y="669417"/>
                </a:lnTo>
                <a:lnTo>
                  <a:pt x="1817979" y="687654"/>
                </a:lnTo>
                <a:lnTo>
                  <a:pt x="1773313" y="708825"/>
                </a:lnTo>
                <a:lnTo>
                  <a:pt x="1730349" y="732802"/>
                </a:lnTo>
                <a:lnTo>
                  <a:pt x="1689201" y="759472"/>
                </a:lnTo>
                <a:lnTo>
                  <a:pt x="1649996" y="788708"/>
                </a:lnTo>
                <a:lnTo>
                  <a:pt x="1612861" y="820394"/>
                </a:lnTo>
                <a:lnTo>
                  <a:pt x="1577898" y="854405"/>
                </a:lnTo>
                <a:lnTo>
                  <a:pt x="1544116" y="891882"/>
                </a:lnTo>
                <a:lnTo>
                  <a:pt x="1512925" y="931595"/>
                </a:lnTo>
                <a:lnTo>
                  <a:pt x="1484464" y="973416"/>
                </a:lnTo>
                <a:lnTo>
                  <a:pt x="1458849" y="1017206"/>
                </a:lnTo>
                <a:lnTo>
                  <a:pt x="1436230" y="1062837"/>
                </a:lnTo>
                <a:lnTo>
                  <a:pt x="1416723" y="1110157"/>
                </a:lnTo>
                <a:lnTo>
                  <a:pt x="1400467" y="1159065"/>
                </a:lnTo>
                <a:lnTo>
                  <a:pt x="1387589" y="1209408"/>
                </a:lnTo>
                <a:lnTo>
                  <a:pt x="1378242" y="1261059"/>
                </a:lnTo>
                <a:lnTo>
                  <a:pt x="1372527" y="1313878"/>
                </a:lnTo>
                <a:lnTo>
                  <a:pt x="1370596" y="1367726"/>
                </a:lnTo>
                <a:lnTo>
                  <a:pt x="1369009" y="1318983"/>
                </a:lnTo>
                <a:lnTo>
                  <a:pt x="1364322" y="1271079"/>
                </a:lnTo>
                <a:lnTo>
                  <a:pt x="1356639" y="1224102"/>
                </a:lnTo>
                <a:lnTo>
                  <a:pt x="1346047" y="1178179"/>
                </a:lnTo>
                <a:lnTo>
                  <a:pt x="1332649" y="1133386"/>
                </a:lnTo>
                <a:lnTo>
                  <a:pt x="1316532" y="1089825"/>
                </a:lnTo>
                <a:lnTo>
                  <a:pt x="1297813" y="1047584"/>
                </a:lnTo>
                <a:lnTo>
                  <a:pt x="1276591" y="1006792"/>
                </a:lnTo>
                <a:lnTo>
                  <a:pt x="1252943" y="967511"/>
                </a:lnTo>
                <a:lnTo>
                  <a:pt x="1226985" y="929855"/>
                </a:lnTo>
                <a:lnTo>
                  <a:pt x="1198803" y="893927"/>
                </a:lnTo>
                <a:lnTo>
                  <a:pt x="1168501" y="859815"/>
                </a:lnTo>
                <a:lnTo>
                  <a:pt x="1136180" y="827620"/>
                </a:lnTo>
                <a:lnTo>
                  <a:pt x="1101940" y="797433"/>
                </a:lnTo>
                <a:lnTo>
                  <a:pt x="1065872" y="769366"/>
                </a:lnTo>
                <a:lnTo>
                  <a:pt x="1028065" y="743508"/>
                </a:lnTo>
                <a:lnTo>
                  <a:pt x="988644" y="719950"/>
                </a:lnTo>
                <a:lnTo>
                  <a:pt x="947686" y="698804"/>
                </a:lnTo>
                <a:lnTo>
                  <a:pt x="905294" y="680161"/>
                </a:lnTo>
                <a:lnTo>
                  <a:pt x="861568" y="664121"/>
                </a:lnTo>
                <a:lnTo>
                  <a:pt x="816597" y="650773"/>
                </a:lnTo>
                <a:lnTo>
                  <a:pt x="770496" y="640219"/>
                </a:lnTo>
                <a:lnTo>
                  <a:pt x="723353" y="632561"/>
                </a:lnTo>
                <a:lnTo>
                  <a:pt x="675259" y="627900"/>
                </a:lnTo>
                <a:lnTo>
                  <a:pt x="626338" y="626325"/>
                </a:lnTo>
                <a:lnTo>
                  <a:pt x="626338" y="2114816"/>
                </a:lnTo>
                <a:lnTo>
                  <a:pt x="2114842" y="2114816"/>
                </a:lnTo>
                <a:lnTo>
                  <a:pt x="2114842" y="626325"/>
                </a:lnTo>
                <a:close/>
              </a:path>
              <a:path w="4105275" h="4592955" extrusionOk="0">
                <a:moveTo>
                  <a:pt x="2114880" y="2314651"/>
                </a:moveTo>
                <a:lnTo>
                  <a:pt x="1071638" y="2314651"/>
                </a:lnTo>
                <a:lnTo>
                  <a:pt x="1023112" y="2317331"/>
                </a:lnTo>
                <a:lnTo>
                  <a:pt x="976109" y="2325166"/>
                </a:lnTo>
                <a:lnTo>
                  <a:pt x="930884" y="2337879"/>
                </a:lnTo>
                <a:lnTo>
                  <a:pt x="887717" y="2355215"/>
                </a:lnTo>
                <a:lnTo>
                  <a:pt x="846874" y="2376868"/>
                </a:lnTo>
                <a:lnTo>
                  <a:pt x="808647" y="2402560"/>
                </a:lnTo>
                <a:lnTo>
                  <a:pt x="773277" y="2432037"/>
                </a:lnTo>
                <a:lnTo>
                  <a:pt x="741057" y="2465006"/>
                </a:lnTo>
                <a:lnTo>
                  <a:pt x="712254" y="2501201"/>
                </a:lnTo>
                <a:lnTo>
                  <a:pt x="687133" y="2540317"/>
                </a:lnTo>
                <a:lnTo>
                  <a:pt x="665962" y="2582100"/>
                </a:lnTo>
                <a:lnTo>
                  <a:pt x="649033" y="2626271"/>
                </a:lnTo>
                <a:lnTo>
                  <a:pt x="636600" y="2672537"/>
                </a:lnTo>
                <a:lnTo>
                  <a:pt x="628942" y="2720632"/>
                </a:lnTo>
                <a:lnTo>
                  <a:pt x="626338" y="2770276"/>
                </a:lnTo>
                <a:lnTo>
                  <a:pt x="626338" y="2810827"/>
                </a:lnTo>
                <a:lnTo>
                  <a:pt x="628548" y="2858617"/>
                </a:lnTo>
                <a:lnTo>
                  <a:pt x="635076" y="2905125"/>
                </a:lnTo>
                <a:lnTo>
                  <a:pt x="645706" y="2950133"/>
                </a:lnTo>
                <a:lnTo>
                  <a:pt x="660222" y="2993440"/>
                </a:lnTo>
                <a:lnTo>
                  <a:pt x="678446" y="3034830"/>
                </a:lnTo>
                <a:lnTo>
                  <a:pt x="700151" y="3074111"/>
                </a:lnTo>
                <a:lnTo>
                  <a:pt x="725157" y="3111068"/>
                </a:lnTo>
                <a:lnTo>
                  <a:pt x="753237" y="3145498"/>
                </a:lnTo>
                <a:lnTo>
                  <a:pt x="784199" y="3177184"/>
                </a:lnTo>
                <a:lnTo>
                  <a:pt x="817841" y="3205911"/>
                </a:lnTo>
                <a:lnTo>
                  <a:pt x="853960" y="3231489"/>
                </a:lnTo>
                <a:lnTo>
                  <a:pt x="892352" y="3253702"/>
                </a:lnTo>
                <a:lnTo>
                  <a:pt x="932815" y="3272345"/>
                </a:lnTo>
                <a:lnTo>
                  <a:pt x="975131" y="3287204"/>
                </a:lnTo>
                <a:lnTo>
                  <a:pt x="1019124" y="3298075"/>
                </a:lnTo>
                <a:lnTo>
                  <a:pt x="1064564" y="3304756"/>
                </a:lnTo>
                <a:lnTo>
                  <a:pt x="1111275" y="3307016"/>
                </a:lnTo>
                <a:lnTo>
                  <a:pt x="626338" y="3307016"/>
                </a:lnTo>
                <a:lnTo>
                  <a:pt x="626338" y="3803192"/>
                </a:lnTo>
                <a:lnTo>
                  <a:pt x="1669592" y="3803192"/>
                </a:lnTo>
                <a:lnTo>
                  <a:pt x="1718106" y="3800525"/>
                </a:lnTo>
                <a:lnTo>
                  <a:pt x="1765109" y="3792690"/>
                </a:lnTo>
                <a:lnTo>
                  <a:pt x="1810334" y="3779977"/>
                </a:lnTo>
                <a:lnTo>
                  <a:pt x="1853488" y="3762641"/>
                </a:lnTo>
                <a:lnTo>
                  <a:pt x="1894332" y="3740988"/>
                </a:lnTo>
                <a:lnTo>
                  <a:pt x="1932571" y="3715296"/>
                </a:lnTo>
                <a:lnTo>
                  <a:pt x="1967928" y="3685819"/>
                </a:lnTo>
                <a:lnTo>
                  <a:pt x="2000148" y="3652850"/>
                </a:lnTo>
                <a:lnTo>
                  <a:pt x="2028964" y="3616655"/>
                </a:lnTo>
                <a:lnTo>
                  <a:pt x="2054072" y="3577539"/>
                </a:lnTo>
                <a:lnTo>
                  <a:pt x="2075243" y="3535756"/>
                </a:lnTo>
                <a:lnTo>
                  <a:pt x="2092172" y="3491585"/>
                </a:lnTo>
                <a:lnTo>
                  <a:pt x="2104605" y="3445319"/>
                </a:lnTo>
                <a:lnTo>
                  <a:pt x="2112264" y="3397224"/>
                </a:lnTo>
                <a:lnTo>
                  <a:pt x="2114880" y="3347580"/>
                </a:lnTo>
                <a:lnTo>
                  <a:pt x="2114880" y="3266452"/>
                </a:lnTo>
                <a:lnTo>
                  <a:pt x="2112264" y="3216821"/>
                </a:lnTo>
                <a:lnTo>
                  <a:pt x="2104605" y="3168713"/>
                </a:lnTo>
                <a:lnTo>
                  <a:pt x="2092172" y="3122447"/>
                </a:lnTo>
                <a:lnTo>
                  <a:pt x="2075243" y="3078289"/>
                </a:lnTo>
                <a:lnTo>
                  <a:pt x="2054072" y="3036506"/>
                </a:lnTo>
                <a:lnTo>
                  <a:pt x="2028964" y="2997377"/>
                </a:lnTo>
                <a:lnTo>
                  <a:pt x="2000148" y="2961195"/>
                </a:lnTo>
                <a:lnTo>
                  <a:pt x="1967928" y="2928226"/>
                </a:lnTo>
                <a:lnTo>
                  <a:pt x="1932571" y="2898749"/>
                </a:lnTo>
                <a:lnTo>
                  <a:pt x="1894332" y="2873044"/>
                </a:lnTo>
                <a:lnTo>
                  <a:pt x="1853488" y="2851391"/>
                </a:lnTo>
                <a:lnTo>
                  <a:pt x="1810334" y="2834068"/>
                </a:lnTo>
                <a:lnTo>
                  <a:pt x="1765109" y="2821343"/>
                </a:lnTo>
                <a:lnTo>
                  <a:pt x="1718106" y="2813507"/>
                </a:lnTo>
                <a:lnTo>
                  <a:pt x="1669592" y="2810840"/>
                </a:lnTo>
                <a:lnTo>
                  <a:pt x="2114880" y="2810827"/>
                </a:lnTo>
                <a:lnTo>
                  <a:pt x="2114880" y="2314651"/>
                </a:lnTo>
                <a:close/>
              </a:path>
              <a:path w="4105275" h="4592955" extrusionOk="0">
                <a:moveTo>
                  <a:pt x="3804285" y="626300"/>
                </a:moveTo>
                <a:lnTo>
                  <a:pt x="2988056" y="626300"/>
                </a:lnTo>
                <a:lnTo>
                  <a:pt x="2988056" y="947420"/>
                </a:lnTo>
                <a:lnTo>
                  <a:pt x="2957728" y="909980"/>
                </a:lnTo>
                <a:lnTo>
                  <a:pt x="2924949" y="874369"/>
                </a:lnTo>
                <a:lnTo>
                  <a:pt x="2889821" y="840714"/>
                </a:lnTo>
                <a:lnTo>
                  <a:pt x="2852483" y="809117"/>
                </a:lnTo>
                <a:lnTo>
                  <a:pt x="2815793" y="781596"/>
                </a:lnTo>
                <a:lnTo>
                  <a:pt x="2777350" y="756031"/>
                </a:lnTo>
                <a:lnTo>
                  <a:pt x="2737256" y="732510"/>
                </a:lnTo>
                <a:lnTo>
                  <a:pt x="2695600" y="711111"/>
                </a:lnTo>
                <a:lnTo>
                  <a:pt x="2652484" y="691908"/>
                </a:lnTo>
                <a:lnTo>
                  <a:pt x="2607983" y="675005"/>
                </a:lnTo>
                <a:lnTo>
                  <a:pt x="2562199" y="660476"/>
                </a:lnTo>
                <a:lnTo>
                  <a:pt x="2515222" y="648398"/>
                </a:lnTo>
                <a:lnTo>
                  <a:pt x="2467140" y="638860"/>
                </a:lnTo>
                <a:lnTo>
                  <a:pt x="2418054" y="631939"/>
                </a:lnTo>
                <a:lnTo>
                  <a:pt x="2368042" y="627722"/>
                </a:lnTo>
                <a:lnTo>
                  <a:pt x="2317204" y="626300"/>
                </a:lnTo>
                <a:lnTo>
                  <a:pt x="2315667" y="626300"/>
                </a:lnTo>
                <a:lnTo>
                  <a:pt x="2315667" y="2114816"/>
                </a:lnTo>
                <a:lnTo>
                  <a:pt x="3804285" y="2114816"/>
                </a:lnTo>
                <a:lnTo>
                  <a:pt x="3802570" y="2063851"/>
                </a:lnTo>
                <a:lnTo>
                  <a:pt x="3797516" y="2013813"/>
                </a:lnTo>
                <a:lnTo>
                  <a:pt x="3789222" y="1964804"/>
                </a:lnTo>
                <a:lnTo>
                  <a:pt x="3777805" y="1916938"/>
                </a:lnTo>
                <a:lnTo>
                  <a:pt x="3763378" y="1870329"/>
                </a:lnTo>
                <a:lnTo>
                  <a:pt x="3746042" y="1825078"/>
                </a:lnTo>
                <a:lnTo>
                  <a:pt x="3725900" y="1781314"/>
                </a:lnTo>
                <a:lnTo>
                  <a:pt x="3703078" y="1739125"/>
                </a:lnTo>
                <a:lnTo>
                  <a:pt x="3677678" y="1698650"/>
                </a:lnTo>
                <a:lnTo>
                  <a:pt x="3649815" y="1659978"/>
                </a:lnTo>
                <a:lnTo>
                  <a:pt x="3619589" y="1623225"/>
                </a:lnTo>
                <a:lnTo>
                  <a:pt x="3587127" y="1588490"/>
                </a:lnTo>
                <a:lnTo>
                  <a:pt x="3552545" y="1555902"/>
                </a:lnTo>
                <a:lnTo>
                  <a:pt x="3515931" y="1525549"/>
                </a:lnTo>
                <a:lnTo>
                  <a:pt x="3477412" y="1497571"/>
                </a:lnTo>
                <a:lnTo>
                  <a:pt x="3437077" y="1472082"/>
                </a:lnTo>
                <a:lnTo>
                  <a:pt x="3395065" y="1449158"/>
                </a:lnTo>
                <a:lnTo>
                  <a:pt x="3351453" y="1428940"/>
                </a:lnTo>
                <a:lnTo>
                  <a:pt x="3306381" y="1411541"/>
                </a:lnTo>
                <a:lnTo>
                  <a:pt x="3259950" y="1397038"/>
                </a:lnTo>
                <a:lnTo>
                  <a:pt x="3212274" y="1385582"/>
                </a:lnTo>
                <a:lnTo>
                  <a:pt x="3163455" y="1377251"/>
                </a:lnTo>
                <a:lnTo>
                  <a:pt x="3113621" y="1372184"/>
                </a:lnTo>
                <a:lnTo>
                  <a:pt x="3062871" y="1370457"/>
                </a:lnTo>
                <a:lnTo>
                  <a:pt x="3111614" y="1368882"/>
                </a:lnTo>
                <a:lnTo>
                  <a:pt x="3159518" y="1364195"/>
                </a:lnTo>
                <a:lnTo>
                  <a:pt x="3206496" y="1356512"/>
                </a:lnTo>
                <a:lnTo>
                  <a:pt x="3252419" y="1345920"/>
                </a:lnTo>
                <a:lnTo>
                  <a:pt x="3297212" y="1332534"/>
                </a:lnTo>
                <a:lnTo>
                  <a:pt x="3340773" y="1316431"/>
                </a:lnTo>
                <a:lnTo>
                  <a:pt x="3383013" y="1297711"/>
                </a:lnTo>
                <a:lnTo>
                  <a:pt x="3423805" y="1276489"/>
                </a:lnTo>
                <a:lnTo>
                  <a:pt x="3463086" y="1252855"/>
                </a:lnTo>
                <a:lnTo>
                  <a:pt x="3500742" y="1226896"/>
                </a:lnTo>
                <a:lnTo>
                  <a:pt x="3536670" y="1198727"/>
                </a:lnTo>
                <a:lnTo>
                  <a:pt x="3570782" y="1168438"/>
                </a:lnTo>
                <a:lnTo>
                  <a:pt x="3602977" y="1136116"/>
                </a:lnTo>
                <a:lnTo>
                  <a:pt x="3633165" y="1101877"/>
                </a:lnTo>
                <a:lnTo>
                  <a:pt x="3661232" y="1065822"/>
                </a:lnTo>
                <a:lnTo>
                  <a:pt x="3687089" y="1028026"/>
                </a:lnTo>
                <a:lnTo>
                  <a:pt x="3710648" y="988606"/>
                </a:lnTo>
                <a:lnTo>
                  <a:pt x="3731793" y="947648"/>
                </a:lnTo>
                <a:lnTo>
                  <a:pt x="3750437" y="905256"/>
                </a:lnTo>
                <a:lnTo>
                  <a:pt x="3766477" y="861542"/>
                </a:lnTo>
                <a:lnTo>
                  <a:pt x="3779824" y="816571"/>
                </a:lnTo>
                <a:lnTo>
                  <a:pt x="3790378" y="770470"/>
                </a:lnTo>
                <a:lnTo>
                  <a:pt x="3798036" y="723328"/>
                </a:lnTo>
                <a:lnTo>
                  <a:pt x="3802697" y="675246"/>
                </a:lnTo>
                <a:lnTo>
                  <a:pt x="3804285" y="626300"/>
                </a:lnTo>
                <a:close/>
              </a:path>
              <a:path w="4105275" h="4592955" extrusionOk="0">
                <a:moveTo>
                  <a:pt x="3804310" y="2314651"/>
                </a:moveTo>
                <a:lnTo>
                  <a:pt x="2987979" y="2314651"/>
                </a:lnTo>
                <a:lnTo>
                  <a:pt x="2987979" y="2635808"/>
                </a:lnTo>
                <a:lnTo>
                  <a:pt x="2959277" y="2600248"/>
                </a:lnTo>
                <a:lnTo>
                  <a:pt x="2928366" y="2566327"/>
                </a:lnTo>
                <a:lnTo>
                  <a:pt x="2895333" y="2534145"/>
                </a:lnTo>
                <a:lnTo>
                  <a:pt x="2860281" y="2503805"/>
                </a:lnTo>
                <a:lnTo>
                  <a:pt x="2823311" y="2475382"/>
                </a:lnTo>
                <a:lnTo>
                  <a:pt x="2784525" y="2448953"/>
                </a:lnTo>
                <a:lnTo>
                  <a:pt x="2744000" y="2424633"/>
                </a:lnTo>
                <a:lnTo>
                  <a:pt x="2701836" y="2402497"/>
                </a:lnTo>
                <a:lnTo>
                  <a:pt x="2658135" y="2382634"/>
                </a:lnTo>
                <a:lnTo>
                  <a:pt x="2612999" y="2365133"/>
                </a:lnTo>
                <a:lnTo>
                  <a:pt x="2566517" y="2350071"/>
                </a:lnTo>
                <a:lnTo>
                  <a:pt x="2518791" y="2337562"/>
                </a:lnTo>
                <a:lnTo>
                  <a:pt x="2469908" y="2327668"/>
                </a:lnTo>
                <a:lnTo>
                  <a:pt x="2419972" y="2320506"/>
                </a:lnTo>
                <a:lnTo>
                  <a:pt x="2369070" y="2316137"/>
                </a:lnTo>
                <a:lnTo>
                  <a:pt x="2317318" y="2314651"/>
                </a:lnTo>
                <a:lnTo>
                  <a:pt x="2315756" y="2314651"/>
                </a:lnTo>
                <a:lnTo>
                  <a:pt x="2315756" y="3803192"/>
                </a:lnTo>
                <a:lnTo>
                  <a:pt x="3132086" y="3803192"/>
                </a:lnTo>
                <a:lnTo>
                  <a:pt x="3132086" y="3482035"/>
                </a:lnTo>
                <a:lnTo>
                  <a:pt x="3160776" y="3517620"/>
                </a:lnTo>
                <a:lnTo>
                  <a:pt x="3191687" y="3551529"/>
                </a:lnTo>
                <a:lnTo>
                  <a:pt x="3224720" y="3583711"/>
                </a:lnTo>
                <a:lnTo>
                  <a:pt x="3259772" y="3614051"/>
                </a:lnTo>
                <a:lnTo>
                  <a:pt x="3296742" y="3642487"/>
                </a:lnTo>
                <a:lnTo>
                  <a:pt x="3335528" y="3668903"/>
                </a:lnTo>
                <a:lnTo>
                  <a:pt x="3376053" y="3693223"/>
                </a:lnTo>
                <a:lnTo>
                  <a:pt x="3418217" y="3715359"/>
                </a:lnTo>
                <a:lnTo>
                  <a:pt x="3461918" y="3735222"/>
                </a:lnTo>
                <a:lnTo>
                  <a:pt x="3507054" y="3752735"/>
                </a:lnTo>
                <a:lnTo>
                  <a:pt x="3553536" y="3767785"/>
                </a:lnTo>
                <a:lnTo>
                  <a:pt x="3601262" y="3780294"/>
                </a:lnTo>
                <a:lnTo>
                  <a:pt x="3650145" y="3790188"/>
                </a:lnTo>
                <a:lnTo>
                  <a:pt x="3700081" y="3797350"/>
                </a:lnTo>
                <a:lnTo>
                  <a:pt x="3750983" y="3801719"/>
                </a:lnTo>
                <a:lnTo>
                  <a:pt x="3802748" y="3803192"/>
                </a:lnTo>
                <a:lnTo>
                  <a:pt x="3804310" y="3803192"/>
                </a:lnTo>
                <a:lnTo>
                  <a:pt x="3804310" y="2314651"/>
                </a:lnTo>
                <a:close/>
              </a:path>
              <a:path w="4105275" h="4592955" extrusionOk="0">
                <a:moveTo>
                  <a:pt x="4105084" y="0"/>
                </a:moveTo>
                <a:lnTo>
                  <a:pt x="299897" y="0"/>
                </a:lnTo>
                <a:lnTo>
                  <a:pt x="251320" y="3937"/>
                </a:lnTo>
                <a:lnTo>
                  <a:pt x="205206" y="15328"/>
                </a:lnTo>
                <a:lnTo>
                  <a:pt x="162191" y="33566"/>
                </a:lnTo>
                <a:lnTo>
                  <a:pt x="122897" y="58026"/>
                </a:lnTo>
                <a:lnTo>
                  <a:pt x="87934" y="88061"/>
                </a:lnTo>
                <a:lnTo>
                  <a:pt x="57937" y="123075"/>
                </a:lnTo>
                <a:lnTo>
                  <a:pt x="33515" y="162433"/>
                </a:lnTo>
                <a:lnTo>
                  <a:pt x="15303" y="205524"/>
                </a:lnTo>
                <a:lnTo>
                  <a:pt x="3924" y="251701"/>
                </a:lnTo>
                <a:lnTo>
                  <a:pt x="0" y="300342"/>
                </a:lnTo>
                <a:lnTo>
                  <a:pt x="0" y="4096270"/>
                </a:lnTo>
                <a:lnTo>
                  <a:pt x="3606" y="4145407"/>
                </a:lnTo>
                <a:lnTo>
                  <a:pt x="14109" y="4192308"/>
                </a:lnTo>
                <a:lnTo>
                  <a:pt x="30988" y="4236478"/>
                </a:lnTo>
                <a:lnTo>
                  <a:pt x="53695" y="4277411"/>
                </a:lnTo>
                <a:lnTo>
                  <a:pt x="81749" y="4314558"/>
                </a:lnTo>
                <a:lnTo>
                  <a:pt x="114604" y="4347413"/>
                </a:lnTo>
                <a:lnTo>
                  <a:pt x="151752" y="4375455"/>
                </a:lnTo>
                <a:lnTo>
                  <a:pt x="192684" y="4398175"/>
                </a:lnTo>
                <a:lnTo>
                  <a:pt x="236855" y="4415040"/>
                </a:lnTo>
                <a:lnTo>
                  <a:pt x="283768" y="4425543"/>
                </a:lnTo>
                <a:lnTo>
                  <a:pt x="332905" y="4429150"/>
                </a:lnTo>
                <a:lnTo>
                  <a:pt x="2367076" y="4429150"/>
                </a:lnTo>
                <a:lnTo>
                  <a:pt x="2381504" y="4473587"/>
                </a:lnTo>
                <a:lnTo>
                  <a:pt x="2405240" y="4512907"/>
                </a:lnTo>
                <a:lnTo>
                  <a:pt x="2436939" y="4545787"/>
                </a:lnTo>
                <a:lnTo>
                  <a:pt x="2475280" y="4570908"/>
                </a:lnTo>
                <a:lnTo>
                  <a:pt x="2518968" y="4586948"/>
                </a:lnTo>
                <a:lnTo>
                  <a:pt x="2566657" y="4592586"/>
                </a:lnTo>
                <a:lnTo>
                  <a:pt x="2613279" y="4587202"/>
                </a:lnTo>
                <a:lnTo>
                  <a:pt x="2656103" y="4571873"/>
                </a:lnTo>
                <a:lnTo>
                  <a:pt x="2693911" y="4547806"/>
                </a:lnTo>
                <a:lnTo>
                  <a:pt x="2725445" y="4516259"/>
                </a:lnTo>
                <a:lnTo>
                  <a:pt x="2749512" y="4478464"/>
                </a:lnTo>
                <a:lnTo>
                  <a:pt x="2764840" y="4435627"/>
                </a:lnTo>
                <a:lnTo>
                  <a:pt x="2770238" y="4388993"/>
                </a:lnTo>
                <a:lnTo>
                  <a:pt x="2765590" y="4348835"/>
                </a:lnTo>
                <a:lnTo>
                  <a:pt x="2749512" y="4299547"/>
                </a:lnTo>
                <a:lnTo>
                  <a:pt x="2725445" y="4261739"/>
                </a:lnTo>
                <a:lnTo>
                  <a:pt x="2693911" y="4230205"/>
                </a:lnTo>
                <a:lnTo>
                  <a:pt x="2656103" y="4206138"/>
                </a:lnTo>
                <a:lnTo>
                  <a:pt x="2613279" y="4190809"/>
                </a:lnTo>
                <a:lnTo>
                  <a:pt x="2566657" y="4185412"/>
                </a:lnTo>
                <a:lnTo>
                  <a:pt x="2518968" y="4191063"/>
                </a:lnTo>
                <a:lnTo>
                  <a:pt x="2475280" y="4207103"/>
                </a:lnTo>
                <a:lnTo>
                  <a:pt x="2436939" y="4232224"/>
                </a:lnTo>
                <a:lnTo>
                  <a:pt x="2405240" y="4265104"/>
                </a:lnTo>
                <a:lnTo>
                  <a:pt x="2381504" y="4304411"/>
                </a:lnTo>
                <a:lnTo>
                  <a:pt x="2367076" y="4348835"/>
                </a:lnTo>
                <a:lnTo>
                  <a:pt x="332905" y="4348835"/>
                </a:lnTo>
                <a:lnTo>
                  <a:pt x="287553" y="4344771"/>
                </a:lnTo>
                <a:lnTo>
                  <a:pt x="244843" y="4333011"/>
                </a:lnTo>
                <a:lnTo>
                  <a:pt x="205511" y="4314304"/>
                </a:lnTo>
                <a:lnTo>
                  <a:pt x="170243" y="4289374"/>
                </a:lnTo>
                <a:lnTo>
                  <a:pt x="139788" y="4258907"/>
                </a:lnTo>
                <a:lnTo>
                  <a:pt x="114846" y="4223651"/>
                </a:lnTo>
                <a:lnTo>
                  <a:pt x="96151" y="4184319"/>
                </a:lnTo>
                <a:lnTo>
                  <a:pt x="84391" y="4141622"/>
                </a:lnTo>
                <a:lnTo>
                  <a:pt x="80327" y="4096270"/>
                </a:lnTo>
                <a:lnTo>
                  <a:pt x="80327" y="300342"/>
                </a:lnTo>
                <a:lnTo>
                  <a:pt x="84785" y="256057"/>
                </a:lnTo>
                <a:lnTo>
                  <a:pt x="97599" y="214782"/>
                </a:lnTo>
                <a:lnTo>
                  <a:pt x="117868" y="177406"/>
                </a:lnTo>
                <a:lnTo>
                  <a:pt x="144703" y="144830"/>
                </a:lnTo>
                <a:lnTo>
                  <a:pt x="177215" y="117944"/>
                </a:lnTo>
                <a:lnTo>
                  <a:pt x="214515" y="97637"/>
                </a:lnTo>
                <a:lnTo>
                  <a:pt x="255701" y="84797"/>
                </a:lnTo>
                <a:lnTo>
                  <a:pt x="299910" y="80314"/>
                </a:lnTo>
                <a:lnTo>
                  <a:pt x="4105084" y="80314"/>
                </a:lnTo>
                <a:lnTo>
                  <a:pt x="4105084" y="0"/>
                </a:lnTo>
                <a:close/>
              </a:path>
            </a:pathLst>
          </a:custGeom>
          <a:solidFill>
            <a:srgbClr val="003563">
              <a:alpha val="52000"/>
            </a:srgbClr>
          </a:solidFill>
          <a:ln>
            <a:noFill/>
          </a:ln>
        </p:spPr>
        <p:txBody>
          <a:bodyPr spcFirstLastPara="1" wrap="square" lIns="0" tIns="0" rIns="0" bIns="0" anchor="t" anchorCtr="0">
            <a:noAutofit/>
          </a:bodyPr>
          <a:lstStyle/>
          <a:p>
            <a:endParaRPr sz="1600" dirty="0"/>
          </a:p>
        </p:txBody>
      </p:sp>
      <p:sp>
        <p:nvSpPr>
          <p:cNvPr id="17" name="Text Placeholder 16">
            <a:extLst>
              <a:ext uri="{FF2B5EF4-FFF2-40B4-BE49-F238E27FC236}">
                <a16:creationId xmlns:a16="http://schemas.microsoft.com/office/drawing/2014/main" id="{228D9B13-0D1A-B52F-9FCC-68CD8B9D512C}"/>
              </a:ext>
            </a:extLst>
          </p:cNvPr>
          <p:cNvSpPr>
            <a:spLocks noGrp="1"/>
          </p:cNvSpPr>
          <p:nvPr>
            <p:ph type="body" sz="quarter" idx="10" hasCustomPrompt="1"/>
          </p:nvPr>
        </p:nvSpPr>
        <p:spPr>
          <a:xfrm>
            <a:off x="430897" y="554877"/>
            <a:ext cx="6496113" cy="630237"/>
          </a:xfrm>
          <a:prstGeom prst="rect">
            <a:avLst/>
          </a:prstGeom>
        </p:spPr>
        <p:txBody>
          <a:bodyPr/>
          <a:lstStyle>
            <a:lvl1pPr marL="0" indent="0">
              <a:buNone/>
              <a:defRPr lang="mk-MK" sz="4000" b="1" kern="1200" dirty="0">
                <a:solidFill>
                  <a:srgbClr val="003563"/>
                </a:solidFill>
                <a:latin typeface="Tahoma"/>
                <a:ea typeface="Tahoma"/>
                <a:cs typeface="Tahoma"/>
                <a:sym typeface="Tahoma"/>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mk-MK" sz="4000" b="1" dirty="0">
                <a:solidFill>
                  <a:srgbClr val="003563"/>
                </a:solidFill>
                <a:latin typeface="Tahoma"/>
                <a:ea typeface="Tahoma"/>
                <a:cs typeface="Tahoma"/>
                <a:sym typeface="Tahoma"/>
              </a:rPr>
              <a:t>Содржина</a:t>
            </a:r>
            <a:r>
              <a:rPr lang="en-US" sz="4000" b="1" dirty="0">
                <a:solidFill>
                  <a:srgbClr val="003563"/>
                </a:solidFill>
                <a:latin typeface="Tahoma"/>
                <a:ea typeface="Tahoma"/>
                <a:cs typeface="Tahoma"/>
                <a:sym typeface="Tahoma"/>
              </a:rPr>
              <a:t>:</a:t>
            </a:r>
            <a:endParaRPr lang="mk-MK" sz="2800" b="1" dirty="0">
              <a:solidFill>
                <a:srgbClr val="003563"/>
              </a:solidFill>
              <a:latin typeface="Tahoma"/>
              <a:ea typeface="Tahoma"/>
              <a:cs typeface="Tahoma"/>
              <a:sym typeface="Tahoma"/>
            </a:endParaRPr>
          </a:p>
        </p:txBody>
      </p:sp>
      <p:sp>
        <p:nvSpPr>
          <p:cNvPr id="19" name="Text Placeholder 18">
            <a:extLst>
              <a:ext uri="{FF2B5EF4-FFF2-40B4-BE49-F238E27FC236}">
                <a16:creationId xmlns:a16="http://schemas.microsoft.com/office/drawing/2014/main" id="{7F51146F-AA24-35E2-22CB-4376DCE0BB04}"/>
              </a:ext>
            </a:extLst>
          </p:cNvPr>
          <p:cNvSpPr>
            <a:spLocks noGrp="1"/>
          </p:cNvSpPr>
          <p:nvPr>
            <p:ph type="body" sz="quarter" idx="11" hasCustomPrompt="1"/>
          </p:nvPr>
        </p:nvSpPr>
        <p:spPr>
          <a:xfrm>
            <a:off x="430213" y="1389063"/>
            <a:ext cx="6496050" cy="4913312"/>
          </a:xfrm>
          <a:prstGeom prst="rect">
            <a:avLst/>
          </a:prstGeom>
        </p:spPr>
        <p:txBody>
          <a:bodyPr/>
          <a:lstStyle>
            <a:lvl1pPr marL="0" indent="0">
              <a:buClr>
                <a:srgbClr val="003563"/>
              </a:buClr>
              <a:buSzPts val="2400"/>
              <a:buFont typeface="Arial" panose="020B0604020202020204" pitchFamily="34" charset="0"/>
              <a:buNone/>
              <a:defRPr lang="mk-MK" sz="2800" b="1" kern="1200" dirty="0">
                <a:solidFill>
                  <a:srgbClr val="003563"/>
                </a:solidFill>
                <a:latin typeface="Tahoma"/>
                <a:ea typeface="Tahoma"/>
                <a:cs typeface="Tahoma"/>
                <a:sym typeface="Tahoma"/>
              </a:defRPr>
            </a:lvl1pPr>
          </a:lstStyle>
          <a:p>
            <a:pPr marL="287859" indent="-372524">
              <a:buClr>
                <a:srgbClr val="003563"/>
              </a:buClr>
              <a:buSzPts val="2400"/>
              <a:buFont typeface="Tahoma"/>
              <a:buAutoNum type="arabicPeriod"/>
            </a:pPr>
            <a:r>
              <a:rPr lang="mk-MK" sz="2800" b="1" dirty="0">
                <a:solidFill>
                  <a:srgbClr val="003563"/>
                </a:solidFill>
                <a:latin typeface="Tahoma"/>
                <a:ea typeface="Tahoma"/>
                <a:cs typeface="Tahoma"/>
                <a:sym typeface="Tahoma"/>
              </a:rPr>
              <a:t>Точка</a:t>
            </a:r>
          </a:p>
          <a:p>
            <a:pPr marL="287859" indent="-372524">
              <a:buClr>
                <a:srgbClr val="003563"/>
              </a:buClr>
              <a:buSzPts val="2400"/>
              <a:buFont typeface="Tahoma"/>
              <a:buAutoNum type="arabicPeriod"/>
            </a:pPr>
            <a:r>
              <a:rPr lang="mk-MK" sz="2800" b="1" dirty="0">
                <a:solidFill>
                  <a:srgbClr val="003563"/>
                </a:solidFill>
                <a:latin typeface="Tahoma"/>
                <a:ea typeface="Tahoma"/>
                <a:cs typeface="Tahoma"/>
                <a:sym typeface="Tahoma"/>
              </a:rPr>
              <a:t>Точка</a:t>
            </a:r>
          </a:p>
          <a:p>
            <a:pPr marL="287859" indent="-372524">
              <a:buClr>
                <a:srgbClr val="003563"/>
              </a:buClr>
              <a:buSzPts val="2400"/>
              <a:buFont typeface="Tahoma"/>
              <a:buAutoNum type="arabicPeriod"/>
            </a:pPr>
            <a:r>
              <a:rPr lang="mk-MK" sz="2800" b="1" dirty="0">
                <a:solidFill>
                  <a:srgbClr val="003563"/>
                </a:solidFill>
                <a:latin typeface="Tahoma"/>
                <a:ea typeface="Tahoma"/>
                <a:cs typeface="Tahoma"/>
                <a:sym typeface="Tahoma"/>
              </a:rPr>
              <a:t>Точка</a:t>
            </a:r>
            <a:endParaRPr lang="en-US" sz="2800" b="1" dirty="0">
              <a:solidFill>
                <a:srgbClr val="003563"/>
              </a:solidFill>
              <a:latin typeface="Tahoma"/>
              <a:ea typeface="Tahoma"/>
              <a:cs typeface="Tahoma"/>
              <a:sym typeface="Tahoma"/>
            </a:endParaRPr>
          </a:p>
          <a:p>
            <a:pPr marL="287859" indent="-372524">
              <a:buClr>
                <a:srgbClr val="003563"/>
              </a:buClr>
              <a:buSzPts val="2400"/>
              <a:buFont typeface="Tahoma"/>
              <a:buAutoNum type="arabicPeriod"/>
            </a:pPr>
            <a:r>
              <a:rPr lang="mk-MK" sz="2800" b="1" dirty="0">
                <a:solidFill>
                  <a:srgbClr val="003563"/>
                </a:solidFill>
                <a:latin typeface="Tahoma"/>
                <a:ea typeface="Tahoma"/>
                <a:cs typeface="Tahoma"/>
                <a:sym typeface="Tahoma"/>
              </a:rPr>
              <a:t>Точка</a:t>
            </a:r>
          </a:p>
          <a:p>
            <a:pPr marL="287859" indent="-372524">
              <a:buClr>
                <a:srgbClr val="003563"/>
              </a:buClr>
              <a:buSzPts val="2400"/>
              <a:buFont typeface="Tahoma"/>
              <a:buAutoNum type="arabicPeriod"/>
            </a:pPr>
            <a:endParaRPr lang="mk-MK" sz="2800" b="1" dirty="0">
              <a:solidFill>
                <a:srgbClr val="003563"/>
              </a:solidFill>
              <a:latin typeface="Tahoma"/>
              <a:ea typeface="Tahoma"/>
              <a:cs typeface="Tahoma"/>
              <a:sym typeface="Tahoma"/>
            </a:endParaRPr>
          </a:p>
        </p:txBody>
      </p:sp>
    </p:spTree>
    <p:extLst>
      <p:ext uri="{BB962C8B-B14F-4D97-AF65-F5344CB8AC3E}">
        <p14:creationId xmlns:p14="http://schemas.microsoft.com/office/powerpoint/2010/main" val="4256590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Google Shape;130;p12">
            <a:extLst>
              <a:ext uri="{FF2B5EF4-FFF2-40B4-BE49-F238E27FC236}">
                <a16:creationId xmlns:a16="http://schemas.microsoft.com/office/drawing/2014/main" id="{C09153E8-3B91-A29D-B149-06090D4B66CF}"/>
              </a:ext>
            </a:extLst>
          </p:cNvPr>
          <p:cNvSpPr/>
          <p:nvPr userDrawn="1"/>
        </p:nvSpPr>
        <p:spPr>
          <a:xfrm>
            <a:off x="0" y="0"/>
            <a:ext cx="12191999" cy="6858000"/>
          </a:xfrm>
          <a:prstGeom prst="rect">
            <a:avLst/>
          </a:prstGeom>
          <a:solidFill>
            <a:srgbClr val="48599F"/>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pic>
        <p:nvPicPr>
          <p:cNvPr id="10" name="Google Shape;55;p7">
            <a:extLst>
              <a:ext uri="{FF2B5EF4-FFF2-40B4-BE49-F238E27FC236}">
                <a16:creationId xmlns:a16="http://schemas.microsoft.com/office/drawing/2014/main" id="{CEB4D2BE-B62C-87F6-9141-779FB6FE92F5}"/>
              </a:ext>
            </a:extLst>
          </p:cNvPr>
          <p:cNvPicPr preferRelativeResize="0"/>
          <p:nvPr userDrawn="1"/>
        </p:nvPicPr>
        <p:blipFill rotWithShape="1">
          <a:blip r:embed="rId2">
            <a:alphaModFix/>
          </a:blip>
          <a:srcRect l="52224" r="5331"/>
          <a:stretch/>
        </p:blipFill>
        <p:spPr>
          <a:xfrm>
            <a:off x="362726" y="3163813"/>
            <a:ext cx="1286057" cy="3385919"/>
          </a:xfrm>
          <a:prstGeom prst="rect">
            <a:avLst/>
          </a:prstGeom>
          <a:noFill/>
          <a:ln>
            <a:noFill/>
          </a:ln>
        </p:spPr>
      </p:pic>
      <p:pic>
        <p:nvPicPr>
          <p:cNvPr id="11" name="Google Shape;51;p7">
            <a:extLst>
              <a:ext uri="{FF2B5EF4-FFF2-40B4-BE49-F238E27FC236}">
                <a16:creationId xmlns:a16="http://schemas.microsoft.com/office/drawing/2014/main" id="{BFC2DD6A-A9CD-CE37-C614-F02B6E5E1263}"/>
              </a:ext>
            </a:extLst>
          </p:cNvPr>
          <p:cNvPicPr preferRelativeResize="0"/>
          <p:nvPr userDrawn="1"/>
        </p:nvPicPr>
        <p:blipFill>
          <a:blip r:embed="rId3">
            <a:alphaModFix/>
          </a:blip>
          <a:stretch>
            <a:fillRect/>
          </a:stretch>
        </p:blipFill>
        <p:spPr>
          <a:xfrm>
            <a:off x="362726" y="407613"/>
            <a:ext cx="2223364" cy="809900"/>
          </a:xfrm>
          <a:prstGeom prst="rect">
            <a:avLst/>
          </a:prstGeom>
          <a:noFill/>
          <a:ln>
            <a:noFill/>
          </a:ln>
        </p:spPr>
      </p:pic>
      <p:sp>
        <p:nvSpPr>
          <p:cNvPr id="14" name="Text Placeholder 13">
            <a:extLst>
              <a:ext uri="{FF2B5EF4-FFF2-40B4-BE49-F238E27FC236}">
                <a16:creationId xmlns:a16="http://schemas.microsoft.com/office/drawing/2014/main" id="{23172257-F21A-3B4C-0659-919E250D7149}"/>
              </a:ext>
            </a:extLst>
          </p:cNvPr>
          <p:cNvSpPr>
            <a:spLocks noGrp="1"/>
          </p:cNvSpPr>
          <p:nvPr>
            <p:ph type="body" sz="quarter" idx="10" hasCustomPrompt="1"/>
          </p:nvPr>
        </p:nvSpPr>
        <p:spPr>
          <a:xfrm>
            <a:off x="3637755" y="2522537"/>
            <a:ext cx="4916487" cy="988414"/>
          </a:xfrm>
          <a:prstGeom prst="rect">
            <a:avLst/>
          </a:prstGeom>
        </p:spPr>
        <p:txBody>
          <a:bodyPr/>
          <a:lstStyle>
            <a:lvl1pPr>
              <a:defRPr lang="en-US" sz="6600" b="1" dirty="0">
                <a:solidFill>
                  <a:schemeClr val="bg1"/>
                </a:solidFill>
                <a:latin typeface="Tahoma"/>
                <a:ea typeface="Tahoma"/>
                <a:cs typeface="Tahoma"/>
                <a:sym typeface="Arimo"/>
              </a:defRPr>
            </a:lvl1pPr>
          </a:lstStyle>
          <a:p>
            <a:pPr marL="16933" lvl="0" indent="0" algn="ctr">
              <a:lnSpc>
                <a:spcPct val="115000"/>
              </a:lnSpc>
              <a:buNone/>
            </a:pPr>
            <a:r>
              <a:rPr lang="mk-MK" sz="6600" b="1" dirty="0">
                <a:solidFill>
                  <a:schemeClr val="bg1"/>
                </a:solidFill>
                <a:latin typeface="Tahoma"/>
                <a:ea typeface="Tahoma"/>
                <a:cs typeface="Tahoma"/>
                <a:sym typeface="Tahoma"/>
              </a:rPr>
              <a:t>Наслов</a:t>
            </a:r>
            <a:endParaRPr lang="en-US" sz="2800" dirty="0">
              <a:solidFill>
                <a:schemeClr val="bg1"/>
              </a:solidFill>
              <a:latin typeface="Arimo"/>
              <a:ea typeface="Arimo"/>
              <a:cs typeface="Arimo"/>
              <a:sym typeface="Arimo"/>
            </a:endParaRPr>
          </a:p>
        </p:txBody>
      </p:sp>
    </p:spTree>
    <p:extLst>
      <p:ext uri="{BB962C8B-B14F-4D97-AF65-F5344CB8AC3E}">
        <p14:creationId xmlns:p14="http://schemas.microsoft.com/office/powerpoint/2010/main" val="2458310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p:spTree>
      <p:nvGrpSpPr>
        <p:cNvPr id="1" name=""/>
        <p:cNvGrpSpPr/>
        <p:nvPr/>
      </p:nvGrpSpPr>
      <p:grpSpPr>
        <a:xfrm>
          <a:off x="0" y="0"/>
          <a:ext cx="0" cy="0"/>
          <a:chOff x="0" y="0"/>
          <a:chExt cx="0" cy="0"/>
        </a:xfrm>
      </p:grpSpPr>
      <p:sp>
        <p:nvSpPr>
          <p:cNvPr id="15" name="Google Shape;46;p7">
            <a:extLst>
              <a:ext uri="{FF2B5EF4-FFF2-40B4-BE49-F238E27FC236}">
                <a16:creationId xmlns:a16="http://schemas.microsoft.com/office/drawing/2014/main" id="{AF6FA5E3-D5C5-1A67-029E-8714D01E4465}"/>
              </a:ext>
            </a:extLst>
          </p:cNvPr>
          <p:cNvSpPr/>
          <p:nvPr userDrawn="1"/>
        </p:nvSpPr>
        <p:spPr>
          <a:xfrm>
            <a:off x="-1" y="6450387"/>
            <a:ext cx="12192001" cy="407613"/>
          </a:xfrm>
          <a:prstGeom prst="rect">
            <a:avLst/>
          </a:prstGeom>
          <a:solidFill>
            <a:srgbClr val="48599F"/>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17" name="Google Shape;51;p7">
            <a:extLst>
              <a:ext uri="{FF2B5EF4-FFF2-40B4-BE49-F238E27FC236}">
                <a16:creationId xmlns:a16="http://schemas.microsoft.com/office/drawing/2014/main" id="{91B7E360-1DE5-AA15-A67A-FC714BD1D590}"/>
              </a:ext>
            </a:extLst>
          </p:cNvPr>
          <p:cNvPicPr preferRelativeResize="0"/>
          <p:nvPr userDrawn="1"/>
        </p:nvPicPr>
        <p:blipFill>
          <a:blip r:embed="rId2">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
        <p:nvSpPr>
          <p:cNvPr id="5" name="Text Placeholder 4">
            <a:extLst>
              <a:ext uri="{FF2B5EF4-FFF2-40B4-BE49-F238E27FC236}">
                <a16:creationId xmlns:a16="http://schemas.microsoft.com/office/drawing/2014/main" id="{E0C274CB-5CDB-E711-273C-DA2C1B39A9E4}"/>
              </a:ext>
            </a:extLst>
          </p:cNvPr>
          <p:cNvSpPr>
            <a:spLocks noGrp="1"/>
          </p:cNvSpPr>
          <p:nvPr>
            <p:ph type="body" sz="quarter" idx="10" hasCustomPrompt="1"/>
          </p:nvPr>
        </p:nvSpPr>
        <p:spPr>
          <a:xfrm>
            <a:off x="293688" y="1289050"/>
            <a:ext cx="11610975" cy="479365"/>
          </a:xfrm>
          <a:prstGeom prst="rect">
            <a:avLst/>
          </a:prstGeom>
        </p:spPr>
        <p:txBody>
          <a:bodyPr/>
          <a:lstStyle>
            <a:lvl1pPr>
              <a:defRPr lang="en-US" sz="2667" b="1" i="0" u="none" strike="noStrike" kern="1200" cap="none" smtClean="0">
                <a:solidFill>
                  <a:srgbClr val="003563"/>
                </a:solidFill>
                <a:latin typeface="Tahoma" panose="020B0604030504040204" pitchFamily="34" charset="0"/>
                <a:ea typeface="Tahoma" panose="020B0604030504040204" pitchFamily="34" charset="0"/>
                <a:cs typeface="Tahoma" panose="020B0604030504040204" pitchFamily="34" charset="0"/>
              </a:defRPr>
            </a:lvl1pPr>
            <a:lvl2pPr marL="457200" indent="0" algn="l">
              <a:buNone/>
              <a:defRPr lang="en-US" sz="2667" b="1" i="0" u="none" strike="noStrike" kern="1200" cap="none" dirty="0">
                <a:solidFill>
                  <a:srgbClr val="003563"/>
                </a:solidFill>
                <a:latin typeface="Tahoma" panose="020B0604030504040204" pitchFamily="34" charset="0"/>
                <a:ea typeface="Tahoma" panose="020B0604030504040204" pitchFamily="34" charset="0"/>
                <a:cs typeface="Tahoma" panose="020B0604030504040204" pitchFamily="34" charset="0"/>
              </a:defRPr>
            </a:lvl2pPr>
          </a:lstStyle>
          <a:p>
            <a:pPr lvl="1"/>
            <a:r>
              <a:rPr lang="mk-MK" dirty="0"/>
              <a:t>Наслов</a:t>
            </a:r>
            <a:endParaRPr lang="en-US" dirty="0"/>
          </a:p>
        </p:txBody>
      </p:sp>
      <p:sp>
        <p:nvSpPr>
          <p:cNvPr id="7" name="Content Placeholder 6">
            <a:extLst>
              <a:ext uri="{FF2B5EF4-FFF2-40B4-BE49-F238E27FC236}">
                <a16:creationId xmlns:a16="http://schemas.microsoft.com/office/drawing/2014/main" id="{AD4951A2-7DD7-5A95-9A3A-AE8B1CE69D1C}"/>
              </a:ext>
            </a:extLst>
          </p:cNvPr>
          <p:cNvSpPr>
            <a:spLocks noGrp="1"/>
          </p:cNvSpPr>
          <p:nvPr>
            <p:ph sz="quarter" idx="11" hasCustomPrompt="1"/>
          </p:nvPr>
        </p:nvSpPr>
        <p:spPr>
          <a:xfrm>
            <a:off x="293687" y="1889125"/>
            <a:ext cx="11610975" cy="3994150"/>
          </a:xfrm>
          <a:prstGeom prst="rect">
            <a:avLst/>
          </a:prstGeom>
        </p:spPr>
        <p:txBody>
          <a:bodyPr/>
          <a:lstStyle>
            <a:lvl1pPr>
              <a:defRPr lang="en-US" sz="2267" b="1" i="0" u="none" strike="noStrike" kern="1200" cap="none" dirty="0" smtClean="0">
                <a:solidFill>
                  <a:srgbClr val="003563"/>
                </a:solidFill>
                <a:latin typeface="Tahoma"/>
                <a:ea typeface="Tahoma"/>
                <a:cs typeface="Tahoma"/>
              </a:defRPr>
            </a:lvl1pPr>
            <a:lvl2pPr>
              <a:defRPr lang="en-US" sz="2267" b="1" i="0" u="none" strike="noStrike" kern="1200" cap="none" dirty="0" smtClean="0">
                <a:solidFill>
                  <a:srgbClr val="003563"/>
                </a:solidFill>
                <a:latin typeface="Tahoma"/>
                <a:ea typeface="Tahoma"/>
                <a:cs typeface="Tahoma"/>
              </a:defRPr>
            </a:lvl2pPr>
            <a:lvl3pPr>
              <a:defRPr lang="en-US" sz="2267" b="1" i="0" u="none" strike="noStrike" kern="1200" cap="none" dirty="0" smtClean="0">
                <a:solidFill>
                  <a:srgbClr val="003563"/>
                </a:solidFill>
                <a:latin typeface="Tahoma"/>
                <a:ea typeface="Tahoma"/>
                <a:cs typeface="Tahoma"/>
              </a:defRPr>
            </a:lvl3pPr>
            <a:lvl4pPr>
              <a:defRPr lang="en-US" sz="2267" b="1" i="0" u="none" strike="noStrike" kern="1200" cap="none" dirty="0" smtClean="0">
                <a:solidFill>
                  <a:srgbClr val="003563"/>
                </a:solidFill>
                <a:latin typeface="Tahoma"/>
                <a:ea typeface="Tahoma"/>
                <a:cs typeface="Tahoma"/>
              </a:defRPr>
            </a:lvl4pPr>
            <a:lvl5pPr>
              <a:defRPr lang="en-US" sz="2267" b="1" i="0" u="none" strike="noStrike" kern="1200" cap="none" dirty="0">
                <a:solidFill>
                  <a:srgbClr val="003563"/>
                </a:solidFill>
                <a:latin typeface="Tahoma"/>
                <a:ea typeface="Tahoma"/>
                <a:cs typeface="Tahoma"/>
              </a:defRPr>
            </a:lvl5pPr>
          </a:lstStyle>
          <a:p>
            <a:pPr lvl="0"/>
            <a:r>
              <a:rPr lang="en-US" dirty="0"/>
              <a:t>Lorem ipsum is the standard dummy text since the 90s</a:t>
            </a:r>
          </a:p>
        </p:txBody>
      </p:sp>
    </p:spTree>
    <p:extLst>
      <p:ext uri="{BB962C8B-B14F-4D97-AF65-F5344CB8AC3E}">
        <p14:creationId xmlns:p14="http://schemas.microsoft.com/office/powerpoint/2010/main" val="37934365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and photo">
    <p:spTree>
      <p:nvGrpSpPr>
        <p:cNvPr id="1" name=""/>
        <p:cNvGrpSpPr/>
        <p:nvPr/>
      </p:nvGrpSpPr>
      <p:grpSpPr>
        <a:xfrm>
          <a:off x="0" y="0"/>
          <a:ext cx="0" cy="0"/>
          <a:chOff x="0" y="0"/>
          <a:chExt cx="0" cy="0"/>
        </a:xfrm>
      </p:grpSpPr>
      <p:sp>
        <p:nvSpPr>
          <p:cNvPr id="15" name="Google Shape;46;p7">
            <a:extLst>
              <a:ext uri="{FF2B5EF4-FFF2-40B4-BE49-F238E27FC236}">
                <a16:creationId xmlns:a16="http://schemas.microsoft.com/office/drawing/2014/main" id="{AF6FA5E3-D5C5-1A67-029E-8714D01E4465}"/>
              </a:ext>
            </a:extLst>
          </p:cNvPr>
          <p:cNvSpPr/>
          <p:nvPr userDrawn="1"/>
        </p:nvSpPr>
        <p:spPr>
          <a:xfrm>
            <a:off x="-1" y="6450387"/>
            <a:ext cx="12192001" cy="407613"/>
          </a:xfrm>
          <a:prstGeom prst="rect">
            <a:avLst/>
          </a:prstGeom>
          <a:solidFill>
            <a:srgbClr val="48599F"/>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17" name="Google Shape;51;p7">
            <a:extLst>
              <a:ext uri="{FF2B5EF4-FFF2-40B4-BE49-F238E27FC236}">
                <a16:creationId xmlns:a16="http://schemas.microsoft.com/office/drawing/2014/main" id="{91B7E360-1DE5-AA15-A67A-FC714BD1D590}"/>
              </a:ext>
            </a:extLst>
          </p:cNvPr>
          <p:cNvPicPr preferRelativeResize="0"/>
          <p:nvPr userDrawn="1"/>
        </p:nvPicPr>
        <p:blipFill>
          <a:blip r:embed="rId2">
            <a:extLst>
              <a:ext uri="{28A0092B-C50C-407E-A947-70E740481C1C}">
                <a14:useLocalDpi xmlns:a14="http://schemas.microsoft.com/office/drawing/2010/main" val="0"/>
              </a:ext>
            </a:extLst>
          </a:blip>
          <a:srcRect/>
          <a:stretch/>
        </p:blipFill>
        <p:spPr>
          <a:xfrm>
            <a:off x="181602" y="272555"/>
            <a:ext cx="1464318" cy="534501"/>
          </a:xfrm>
          <a:prstGeom prst="rect">
            <a:avLst/>
          </a:prstGeom>
          <a:noFill/>
          <a:ln>
            <a:noFill/>
          </a:ln>
        </p:spPr>
      </p:pic>
      <p:sp>
        <p:nvSpPr>
          <p:cNvPr id="5" name="Text Placeholder 4">
            <a:extLst>
              <a:ext uri="{FF2B5EF4-FFF2-40B4-BE49-F238E27FC236}">
                <a16:creationId xmlns:a16="http://schemas.microsoft.com/office/drawing/2014/main" id="{077F98FE-87F5-36F9-0AC0-C5CB5A0BCD50}"/>
              </a:ext>
            </a:extLst>
          </p:cNvPr>
          <p:cNvSpPr>
            <a:spLocks noGrp="1"/>
          </p:cNvSpPr>
          <p:nvPr>
            <p:ph type="body" sz="quarter" idx="10" hasCustomPrompt="1"/>
          </p:nvPr>
        </p:nvSpPr>
        <p:spPr>
          <a:xfrm>
            <a:off x="181602" y="1165085"/>
            <a:ext cx="5670550" cy="533400"/>
          </a:xfrm>
          <a:prstGeom prst="rect">
            <a:avLst/>
          </a:prstGeom>
        </p:spPr>
        <p:txBody>
          <a:bodyPr/>
          <a:lstStyle>
            <a:lvl1pPr marL="0" indent="0">
              <a:buNone/>
              <a:defRPr lang="mk-MK" sz="2800" b="1" kern="1200" dirty="0">
                <a:solidFill>
                  <a:srgbClr val="003563"/>
                </a:solidFill>
                <a:latin typeface="Tahoma" panose="020B0604030504040204" pitchFamily="34" charset="0"/>
                <a:ea typeface="Tahoma" panose="020B0604030504040204" pitchFamily="34" charset="0"/>
                <a:cs typeface="Tahoma" panose="020B0604030504040204" pitchFamily="34" charset="0"/>
              </a:defRPr>
            </a:lvl1pPr>
          </a:lstStyle>
          <a:p>
            <a:pPr marL="16933" algn="l"/>
            <a:r>
              <a:rPr lang="mk-MK" sz="2800" b="1" dirty="0">
                <a:solidFill>
                  <a:srgbClr val="003563"/>
                </a:solidFill>
                <a:latin typeface="Tahoma" panose="020B0604030504040204" pitchFamily="34" charset="0"/>
                <a:ea typeface="Tahoma" panose="020B0604030504040204" pitchFamily="34" charset="0"/>
                <a:cs typeface="Tahoma" panose="020B0604030504040204" pitchFamily="34" charset="0"/>
              </a:rPr>
              <a:t>Наслов</a:t>
            </a:r>
          </a:p>
        </p:txBody>
      </p:sp>
      <p:sp>
        <p:nvSpPr>
          <p:cNvPr id="13" name="Text Placeholder 12">
            <a:extLst>
              <a:ext uri="{FF2B5EF4-FFF2-40B4-BE49-F238E27FC236}">
                <a16:creationId xmlns:a16="http://schemas.microsoft.com/office/drawing/2014/main" id="{E63A6992-AC55-AD18-0122-3CE3C1DBD844}"/>
              </a:ext>
            </a:extLst>
          </p:cNvPr>
          <p:cNvSpPr>
            <a:spLocks noGrp="1"/>
          </p:cNvSpPr>
          <p:nvPr>
            <p:ph type="body" sz="quarter" idx="11" hasCustomPrompt="1"/>
          </p:nvPr>
        </p:nvSpPr>
        <p:spPr>
          <a:xfrm>
            <a:off x="180975" y="1828591"/>
            <a:ext cx="5668963" cy="3951287"/>
          </a:xfrm>
          <a:prstGeom prst="rect">
            <a:avLst/>
          </a:prstGeom>
        </p:spPr>
        <p:txBody>
          <a:bodyPr/>
          <a:lstStyle>
            <a:lvl1pPr marL="0" inden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mk-MK" sz="2800" b="0" dirty="0">
                <a:solidFill>
                  <a:srgbClr val="003563"/>
                </a:solidFill>
                <a:latin typeface="Tahoma"/>
                <a:ea typeface="Tahoma"/>
                <a:cs typeface="Tahoma"/>
                <a:sym typeface="Tahoma"/>
              </a:rPr>
              <a:t>Некои работи на интернет можат да бидат небезбедни. Ајде да научиме како да ги избегнеме!</a:t>
            </a:r>
            <a:endParaRPr lang="en-US" sz="2800" b="0" dirty="0">
              <a:solidFill>
                <a:srgbClr val="003563"/>
              </a:solidFill>
              <a:latin typeface="Arimo"/>
              <a:ea typeface="Arimo"/>
              <a:cs typeface="Arimo"/>
              <a:sym typeface="Arimo"/>
            </a:endParaRPr>
          </a:p>
        </p:txBody>
      </p:sp>
      <p:sp>
        <p:nvSpPr>
          <p:cNvPr id="8" name="Picture Placeholder 7">
            <a:extLst>
              <a:ext uri="{FF2B5EF4-FFF2-40B4-BE49-F238E27FC236}">
                <a16:creationId xmlns:a16="http://schemas.microsoft.com/office/drawing/2014/main" id="{4CD0F9B1-A80E-268A-05D2-11D57831CCEE}"/>
              </a:ext>
            </a:extLst>
          </p:cNvPr>
          <p:cNvSpPr>
            <a:spLocks noGrp="1"/>
          </p:cNvSpPr>
          <p:nvPr>
            <p:ph type="pic" sz="quarter" idx="12"/>
          </p:nvPr>
        </p:nvSpPr>
        <p:spPr>
          <a:xfrm>
            <a:off x="6029325" y="1165225"/>
            <a:ext cx="5981700" cy="4614863"/>
          </a:xfrm>
          <a:prstGeom prst="rect">
            <a:avLst/>
          </a:prstGeom>
        </p:spPr>
        <p:txBody>
          <a:bodyPr/>
          <a:lstStyle/>
          <a:p>
            <a:endParaRPr lang="en-US"/>
          </a:p>
        </p:txBody>
      </p:sp>
    </p:spTree>
    <p:extLst>
      <p:ext uri="{BB962C8B-B14F-4D97-AF65-F5344CB8AC3E}">
        <p14:creationId xmlns:p14="http://schemas.microsoft.com/office/powerpoint/2010/main" val="39967636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and photo 2">
    <p:spTree>
      <p:nvGrpSpPr>
        <p:cNvPr id="1" name=""/>
        <p:cNvGrpSpPr/>
        <p:nvPr/>
      </p:nvGrpSpPr>
      <p:grpSpPr>
        <a:xfrm>
          <a:off x="0" y="0"/>
          <a:ext cx="0" cy="0"/>
          <a:chOff x="0" y="0"/>
          <a:chExt cx="0" cy="0"/>
        </a:xfrm>
      </p:grpSpPr>
      <p:sp>
        <p:nvSpPr>
          <p:cNvPr id="10" name="Google Shape;130;p12">
            <a:extLst>
              <a:ext uri="{FF2B5EF4-FFF2-40B4-BE49-F238E27FC236}">
                <a16:creationId xmlns:a16="http://schemas.microsoft.com/office/drawing/2014/main" id="{7EACB708-C924-EE08-9F25-754574494123}"/>
              </a:ext>
            </a:extLst>
          </p:cNvPr>
          <p:cNvSpPr/>
          <p:nvPr userDrawn="1"/>
        </p:nvSpPr>
        <p:spPr>
          <a:xfrm>
            <a:off x="1" y="0"/>
            <a:ext cx="2829463" cy="6858000"/>
          </a:xfrm>
          <a:prstGeom prst="rect">
            <a:avLst/>
          </a:prstGeom>
          <a:solidFill>
            <a:srgbClr val="48599F"/>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pic>
        <p:nvPicPr>
          <p:cNvPr id="13" name="Google Shape;136;p12">
            <a:extLst>
              <a:ext uri="{FF2B5EF4-FFF2-40B4-BE49-F238E27FC236}">
                <a16:creationId xmlns:a16="http://schemas.microsoft.com/office/drawing/2014/main" id="{2B90099A-1647-B54A-22A8-846EAFCA23C4}"/>
              </a:ext>
            </a:extLst>
          </p:cNvPr>
          <p:cNvPicPr preferRelativeResize="0"/>
          <p:nvPr userDrawn="1"/>
        </p:nvPicPr>
        <p:blipFill>
          <a:blip r:embed="rId2">
            <a:alphaModFix/>
          </a:blip>
          <a:stretch>
            <a:fillRect/>
          </a:stretch>
        </p:blipFill>
        <p:spPr>
          <a:xfrm>
            <a:off x="288676" y="181434"/>
            <a:ext cx="1285399" cy="479233"/>
          </a:xfrm>
          <a:prstGeom prst="rect">
            <a:avLst/>
          </a:prstGeom>
          <a:noFill/>
          <a:ln>
            <a:noFill/>
          </a:ln>
        </p:spPr>
      </p:pic>
      <p:pic>
        <p:nvPicPr>
          <p:cNvPr id="14" name="Google Shape;138;p12">
            <a:extLst>
              <a:ext uri="{FF2B5EF4-FFF2-40B4-BE49-F238E27FC236}">
                <a16:creationId xmlns:a16="http://schemas.microsoft.com/office/drawing/2014/main" id="{80708195-20D6-64C5-3DBD-F3B962FA8C6F}"/>
              </a:ext>
            </a:extLst>
          </p:cNvPr>
          <p:cNvPicPr preferRelativeResize="0"/>
          <p:nvPr userDrawn="1"/>
        </p:nvPicPr>
        <p:blipFill rotWithShape="1">
          <a:blip r:embed="rId3">
            <a:alphaModFix/>
          </a:blip>
          <a:srcRect l="52224" t="5294" r="5331"/>
          <a:stretch/>
        </p:blipFill>
        <p:spPr>
          <a:xfrm rot="10800000">
            <a:off x="173982" y="960389"/>
            <a:ext cx="2303933" cy="5744766"/>
          </a:xfrm>
          <a:prstGeom prst="rect">
            <a:avLst/>
          </a:prstGeom>
          <a:noFill/>
          <a:ln>
            <a:noFill/>
          </a:ln>
        </p:spPr>
      </p:pic>
      <p:sp>
        <p:nvSpPr>
          <p:cNvPr id="5" name="Text Placeholder 4">
            <a:extLst>
              <a:ext uri="{FF2B5EF4-FFF2-40B4-BE49-F238E27FC236}">
                <a16:creationId xmlns:a16="http://schemas.microsoft.com/office/drawing/2014/main" id="{A7645EFA-8F7F-002E-7E58-8B5CA1A72A30}"/>
              </a:ext>
            </a:extLst>
          </p:cNvPr>
          <p:cNvSpPr>
            <a:spLocks noGrp="1"/>
          </p:cNvSpPr>
          <p:nvPr>
            <p:ph type="body" sz="quarter" idx="10" hasCustomPrompt="1"/>
          </p:nvPr>
        </p:nvSpPr>
        <p:spPr>
          <a:xfrm>
            <a:off x="5710238" y="1341887"/>
            <a:ext cx="6072187" cy="792163"/>
          </a:xfrm>
          <a:prstGeom prst="rect">
            <a:avLst/>
          </a:prstGeom>
        </p:spPr>
        <p:txBody>
          <a:bodyPr/>
          <a:lstStyle>
            <a:lvl1pPr marL="0" indent="0" algn="r">
              <a:buNone/>
              <a:defRPr lang="en-US" sz="3200" kern="1200" dirty="0" smtClean="0">
                <a:solidFill>
                  <a:schemeClr val="tx1"/>
                </a:solidFill>
                <a:latin typeface="Arimo"/>
                <a:ea typeface="Arimo"/>
                <a:cs typeface="Arimo"/>
              </a:defRPr>
            </a:lvl1pPr>
            <a:lvl2pPr>
              <a:defRPr lang="en-US" sz="3200" kern="1200" dirty="0" smtClean="0">
                <a:solidFill>
                  <a:schemeClr val="tx1"/>
                </a:solidFill>
                <a:latin typeface="Arimo"/>
                <a:ea typeface="Arimo"/>
                <a:cs typeface="Arimo"/>
              </a:defRPr>
            </a:lvl2pPr>
            <a:lvl3pPr>
              <a:defRPr lang="en-US" sz="3200" kern="1200" dirty="0" smtClean="0">
                <a:solidFill>
                  <a:schemeClr val="tx1"/>
                </a:solidFill>
                <a:latin typeface="Arimo"/>
                <a:ea typeface="Arimo"/>
                <a:cs typeface="Arimo"/>
              </a:defRPr>
            </a:lvl3pPr>
            <a:lvl4pPr>
              <a:defRPr lang="en-US" sz="3200" kern="1200" dirty="0" smtClean="0">
                <a:solidFill>
                  <a:schemeClr val="tx1"/>
                </a:solidFill>
                <a:latin typeface="Arimo"/>
                <a:ea typeface="Arimo"/>
                <a:cs typeface="Arimo"/>
              </a:defRPr>
            </a:lvl4pPr>
            <a:lvl5pPr>
              <a:defRPr lang="en-US" sz="3200" kern="1200" dirty="0">
                <a:solidFill>
                  <a:schemeClr val="tx1"/>
                </a:solidFill>
                <a:latin typeface="Arimo"/>
                <a:ea typeface="Arimo"/>
                <a:cs typeface="Arimo"/>
              </a:defRPr>
            </a:lvl5pPr>
          </a:lstStyle>
          <a:p>
            <a:pPr lvl="0"/>
            <a:r>
              <a:rPr lang="mk-MK" dirty="0"/>
              <a:t>Наслов </a:t>
            </a:r>
            <a:endParaRPr lang="en-US" dirty="0"/>
          </a:p>
        </p:txBody>
      </p:sp>
      <p:sp>
        <p:nvSpPr>
          <p:cNvPr id="7" name="Content Placeholder 6">
            <a:extLst>
              <a:ext uri="{FF2B5EF4-FFF2-40B4-BE49-F238E27FC236}">
                <a16:creationId xmlns:a16="http://schemas.microsoft.com/office/drawing/2014/main" id="{C3070183-9DD0-D2E6-3ABB-5B7458661BB7}"/>
              </a:ext>
            </a:extLst>
          </p:cNvPr>
          <p:cNvSpPr>
            <a:spLocks noGrp="1"/>
          </p:cNvSpPr>
          <p:nvPr>
            <p:ph sz="quarter" idx="11" hasCustomPrompt="1"/>
          </p:nvPr>
        </p:nvSpPr>
        <p:spPr>
          <a:xfrm>
            <a:off x="5641975" y="2341352"/>
            <a:ext cx="6140450" cy="3614709"/>
          </a:xfrm>
          <a:prstGeom prst="rect">
            <a:avLst/>
          </a:prstGeom>
        </p:spPr>
        <p:txBody>
          <a:bodyPr/>
          <a:lstStyle>
            <a:lvl1pPr marL="0" indent="0" algn="r">
              <a:buNone/>
              <a:defRPr lang="en-US" sz="2267" b="1" kern="1200" dirty="0" smtClean="0">
                <a:solidFill>
                  <a:srgbClr val="003563"/>
                </a:solidFill>
                <a:latin typeface="Tahoma"/>
                <a:ea typeface="Tahoma"/>
                <a:cs typeface="Tahoma"/>
              </a:defRPr>
            </a:lvl1pPr>
            <a:lvl2pPr>
              <a:defRPr lang="en-US" sz="2267" b="1" kern="1200" dirty="0" smtClean="0">
                <a:solidFill>
                  <a:srgbClr val="003563"/>
                </a:solidFill>
                <a:latin typeface="Tahoma"/>
                <a:ea typeface="Tahoma"/>
                <a:cs typeface="Tahoma"/>
              </a:defRPr>
            </a:lvl2pPr>
            <a:lvl3pPr>
              <a:defRPr lang="en-US" sz="2267" b="1" kern="1200" dirty="0" smtClean="0">
                <a:solidFill>
                  <a:srgbClr val="003563"/>
                </a:solidFill>
                <a:latin typeface="Tahoma"/>
                <a:ea typeface="Tahoma"/>
                <a:cs typeface="Tahoma"/>
              </a:defRPr>
            </a:lvl3pPr>
            <a:lvl4pPr>
              <a:defRPr lang="en-US" sz="2267" b="1" kern="1200" dirty="0" smtClean="0">
                <a:solidFill>
                  <a:srgbClr val="003563"/>
                </a:solidFill>
                <a:latin typeface="Tahoma"/>
                <a:ea typeface="Tahoma"/>
                <a:cs typeface="Tahoma"/>
              </a:defRPr>
            </a:lvl4pPr>
            <a:lvl5pPr>
              <a:defRPr lang="en-US" sz="2267" b="1" kern="1200" dirty="0">
                <a:solidFill>
                  <a:srgbClr val="003563"/>
                </a:solidFill>
                <a:latin typeface="Tahoma"/>
                <a:ea typeface="Tahoma"/>
                <a:cs typeface="Tahoma"/>
              </a:defRPr>
            </a:lvl5pPr>
          </a:lstStyle>
          <a:p>
            <a:pPr lvl="0"/>
            <a:r>
              <a:rPr lang="en-US" dirty="0"/>
              <a:t>Lorem ipsum is the standard dummy text since the 1900s</a:t>
            </a:r>
          </a:p>
        </p:txBody>
      </p:sp>
    </p:spTree>
    <p:extLst>
      <p:ext uri="{BB962C8B-B14F-4D97-AF65-F5344CB8AC3E}">
        <p14:creationId xmlns:p14="http://schemas.microsoft.com/office/powerpoint/2010/main" val="33963187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Numbering Elements">
    <p:spTree>
      <p:nvGrpSpPr>
        <p:cNvPr id="1" name=""/>
        <p:cNvGrpSpPr/>
        <p:nvPr/>
      </p:nvGrpSpPr>
      <p:grpSpPr>
        <a:xfrm>
          <a:off x="0" y="0"/>
          <a:ext cx="0" cy="0"/>
          <a:chOff x="0" y="0"/>
          <a:chExt cx="0" cy="0"/>
        </a:xfrm>
      </p:grpSpPr>
      <p:sp>
        <p:nvSpPr>
          <p:cNvPr id="6" name="Google Shape;143;p13">
            <a:extLst>
              <a:ext uri="{FF2B5EF4-FFF2-40B4-BE49-F238E27FC236}">
                <a16:creationId xmlns:a16="http://schemas.microsoft.com/office/drawing/2014/main" id="{561D90C3-8BB2-BEA2-7B6B-F08BAA830E05}"/>
              </a:ext>
            </a:extLst>
          </p:cNvPr>
          <p:cNvSpPr/>
          <p:nvPr userDrawn="1"/>
        </p:nvSpPr>
        <p:spPr>
          <a:xfrm>
            <a:off x="0" y="1"/>
            <a:ext cx="6897189" cy="6857999"/>
          </a:xfrm>
          <a:custGeom>
            <a:avLst/>
            <a:gdLst/>
            <a:ahLst/>
            <a:cxnLst/>
            <a:rect l="l" t="t" r="r" b="b"/>
            <a:pathLst>
              <a:path w="10058400" h="3886200" extrusionOk="0">
                <a:moveTo>
                  <a:pt x="10058400" y="0"/>
                </a:moveTo>
                <a:lnTo>
                  <a:pt x="0" y="0"/>
                </a:lnTo>
                <a:lnTo>
                  <a:pt x="0" y="3886200"/>
                </a:lnTo>
                <a:lnTo>
                  <a:pt x="10058400" y="3886200"/>
                </a:lnTo>
                <a:lnTo>
                  <a:pt x="10058400" y="0"/>
                </a:lnTo>
                <a:close/>
              </a:path>
            </a:pathLst>
          </a:custGeom>
          <a:solidFill>
            <a:srgbClr val="48599F"/>
          </a:solidFill>
          <a:ln>
            <a:noFill/>
          </a:ln>
        </p:spPr>
        <p:txBody>
          <a:bodyPr spcFirstLastPara="1" wrap="square" lIns="0" tIns="0" rIns="0" bIns="0" anchor="t" anchorCtr="0">
            <a:noAutofit/>
          </a:bodyPr>
          <a:lstStyle/>
          <a:p>
            <a:endParaRPr sz="1600" dirty="0"/>
          </a:p>
        </p:txBody>
      </p:sp>
      <p:pic>
        <p:nvPicPr>
          <p:cNvPr id="7" name="Google Shape;144;p13">
            <a:extLst>
              <a:ext uri="{FF2B5EF4-FFF2-40B4-BE49-F238E27FC236}">
                <a16:creationId xmlns:a16="http://schemas.microsoft.com/office/drawing/2014/main" id="{571114A0-38A8-75F5-A600-11DD45C39D7D}"/>
              </a:ext>
            </a:extLst>
          </p:cNvPr>
          <p:cNvPicPr preferRelativeResize="0"/>
          <p:nvPr userDrawn="1"/>
        </p:nvPicPr>
        <p:blipFill>
          <a:blip r:embed="rId2">
            <a:alphaModFix/>
          </a:blip>
          <a:stretch>
            <a:fillRect/>
          </a:stretch>
        </p:blipFill>
        <p:spPr>
          <a:xfrm>
            <a:off x="321851" y="336147"/>
            <a:ext cx="1034964" cy="385867"/>
          </a:xfrm>
          <a:prstGeom prst="rect">
            <a:avLst/>
          </a:prstGeom>
          <a:noFill/>
          <a:ln>
            <a:noFill/>
          </a:ln>
        </p:spPr>
      </p:pic>
      <p:sp>
        <p:nvSpPr>
          <p:cNvPr id="8" name="Google Shape;148;p13">
            <a:extLst>
              <a:ext uri="{FF2B5EF4-FFF2-40B4-BE49-F238E27FC236}">
                <a16:creationId xmlns:a16="http://schemas.microsoft.com/office/drawing/2014/main" id="{EE209F04-6F97-F027-211E-39655363ADED}"/>
              </a:ext>
            </a:extLst>
          </p:cNvPr>
          <p:cNvSpPr txBox="1">
            <a:spLocks noGrp="1"/>
          </p:cNvSpPr>
          <p:nvPr>
            <p:ph type="sldNum" idx="12"/>
          </p:nvPr>
        </p:nvSpPr>
        <p:spPr>
          <a:xfrm>
            <a:off x="10926711" y="6311982"/>
            <a:ext cx="311600" cy="208665"/>
          </a:xfrm>
          <a:prstGeom prst="rect">
            <a:avLst/>
          </a:prstGeom>
          <a:noFill/>
          <a:ln>
            <a:noFill/>
          </a:ln>
        </p:spPr>
        <p:txBody>
          <a:bodyPr spcFirstLastPara="1" wrap="square" lIns="0" tIns="23767" rIns="0" bIns="0" anchor="t" anchorCtr="0">
            <a:spAutoFit/>
          </a:bodyPr>
          <a:lstStyle/>
          <a:p>
            <a:fld id="{00000000-1234-1234-1234-123412341234}" type="slidenum">
              <a:rPr lang="en-US">
                <a:solidFill>
                  <a:srgbClr val="FFFFFF"/>
                </a:solidFill>
              </a:rPr>
              <a:pPr/>
              <a:t>‹#›</a:t>
            </a:fld>
            <a:endParaRPr/>
          </a:p>
        </p:txBody>
      </p:sp>
      <p:sp>
        <p:nvSpPr>
          <p:cNvPr id="13" name="Google Shape;165;p13">
            <a:extLst>
              <a:ext uri="{FF2B5EF4-FFF2-40B4-BE49-F238E27FC236}">
                <a16:creationId xmlns:a16="http://schemas.microsoft.com/office/drawing/2014/main" id="{CFCE41AB-0430-85BA-5C03-B9CEEA7B146E}"/>
              </a:ext>
            </a:extLst>
          </p:cNvPr>
          <p:cNvSpPr/>
          <p:nvPr userDrawn="1"/>
        </p:nvSpPr>
        <p:spPr>
          <a:xfrm>
            <a:off x="11780768" y="1"/>
            <a:ext cx="435864" cy="6856298"/>
          </a:xfrm>
          <a:custGeom>
            <a:avLst/>
            <a:gdLst/>
            <a:ahLst/>
            <a:cxnLst/>
            <a:rect l="l" t="t" r="r" b="b"/>
            <a:pathLst>
              <a:path w="10058400" h="3886200" extrusionOk="0">
                <a:moveTo>
                  <a:pt x="10058400" y="0"/>
                </a:moveTo>
                <a:lnTo>
                  <a:pt x="0" y="0"/>
                </a:lnTo>
                <a:lnTo>
                  <a:pt x="0" y="3886200"/>
                </a:lnTo>
                <a:lnTo>
                  <a:pt x="10058400" y="3886200"/>
                </a:lnTo>
                <a:lnTo>
                  <a:pt x="10058400" y="0"/>
                </a:lnTo>
                <a:close/>
              </a:path>
            </a:pathLst>
          </a:custGeom>
          <a:solidFill>
            <a:srgbClr val="48599F"/>
          </a:solidFill>
          <a:ln>
            <a:noFill/>
          </a:ln>
        </p:spPr>
        <p:txBody>
          <a:bodyPr spcFirstLastPara="1" wrap="square" lIns="0" tIns="0" rIns="0" bIns="0" anchor="t" anchorCtr="0">
            <a:noAutofit/>
          </a:bodyPr>
          <a:lstStyle/>
          <a:p>
            <a:endParaRPr sz="1600"/>
          </a:p>
        </p:txBody>
      </p:sp>
      <p:pic>
        <p:nvPicPr>
          <p:cNvPr id="14" name="Google Shape;167;p13">
            <a:extLst>
              <a:ext uri="{FF2B5EF4-FFF2-40B4-BE49-F238E27FC236}">
                <a16:creationId xmlns:a16="http://schemas.microsoft.com/office/drawing/2014/main" id="{EB03CAB8-72FB-8585-57AD-2A45B395C5EE}"/>
              </a:ext>
            </a:extLst>
          </p:cNvPr>
          <p:cNvPicPr preferRelativeResize="0"/>
          <p:nvPr userDrawn="1"/>
        </p:nvPicPr>
        <p:blipFill rotWithShape="1">
          <a:blip r:embed="rId3">
            <a:alphaModFix/>
          </a:blip>
          <a:srcRect l="52224" t="4113" r="5331"/>
          <a:stretch/>
        </p:blipFill>
        <p:spPr>
          <a:xfrm rot="10800000">
            <a:off x="4132633" y="209782"/>
            <a:ext cx="2549832" cy="6436736"/>
          </a:xfrm>
          <a:prstGeom prst="rect">
            <a:avLst/>
          </a:prstGeom>
          <a:noFill/>
          <a:ln>
            <a:noFill/>
          </a:ln>
        </p:spPr>
      </p:pic>
      <p:cxnSp>
        <p:nvCxnSpPr>
          <p:cNvPr id="15" name="Google Shape;193;p14">
            <a:extLst>
              <a:ext uri="{FF2B5EF4-FFF2-40B4-BE49-F238E27FC236}">
                <a16:creationId xmlns:a16="http://schemas.microsoft.com/office/drawing/2014/main" id="{2C7706FC-0BFA-0A9E-4ACF-E3AF0E196F07}"/>
              </a:ext>
            </a:extLst>
          </p:cNvPr>
          <p:cNvCxnSpPr>
            <a:cxnSpLocks/>
          </p:cNvCxnSpPr>
          <p:nvPr userDrawn="1"/>
        </p:nvCxnSpPr>
        <p:spPr>
          <a:xfrm>
            <a:off x="-36693" y="2767151"/>
            <a:ext cx="1106690" cy="0"/>
          </a:xfrm>
          <a:prstGeom prst="straightConnector1">
            <a:avLst/>
          </a:prstGeom>
          <a:noFill/>
          <a:ln w="101600" cap="flat" cmpd="sng">
            <a:solidFill>
              <a:schemeClr val="lt1"/>
            </a:solidFill>
            <a:prstDash val="solid"/>
            <a:round/>
            <a:headEnd type="none" w="med" len="med"/>
            <a:tailEnd type="oval" w="med" len="med"/>
          </a:ln>
        </p:spPr>
      </p:cxnSp>
      <p:cxnSp>
        <p:nvCxnSpPr>
          <p:cNvPr id="16" name="Google Shape;193;p14">
            <a:extLst>
              <a:ext uri="{FF2B5EF4-FFF2-40B4-BE49-F238E27FC236}">
                <a16:creationId xmlns:a16="http://schemas.microsoft.com/office/drawing/2014/main" id="{FA905EF7-EB26-3B3D-79CF-B4B61429A388}"/>
              </a:ext>
            </a:extLst>
          </p:cNvPr>
          <p:cNvCxnSpPr>
            <a:cxnSpLocks/>
          </p:cNvCxnSpPr>
          <p:nvPr userDrawn="1"/>
        </p:nvCxnSpPr>
        <p:spPr>
          <a:xfrm>
            <a:off x="0" y="3755441"/>
            <a:ext cx="1069997" cy="0"/>
          </a:xfrm>
          <a:prstGeom prst="straightConnector1">
            <a:avLst/>
          </a:prstGeom>
          <a:noFill/>
          <a:ln w="101600" cap="flat" cmpd="sng">
            <a:solidFill>
              <a:schemeClr val="lt1"/>
            </a:solidFill>
            <a:prstDash val="solid"/>
            <a:round/>
            <a:headEnd type="none" w="med" len="med"/>
            <a:tailEnd type="oval" w="med" len="med"/>
          </a:ln>
        </p:spPr>
      </p:cxnSp>
      <p:cxnSp>
        <p:nvCxnSpPr>
          <p:cNvPr id="17" name="Google Shape;193;p14">
            <a:extLst>
              <a:ext uri="{FF2B5EF4-FFF2-40B4-BE49-F238E27FC236}">
                <a16:creationId xmlns:a16="http://schemas.microsoft.com/office/drawing/2014/main" id="{7C7C8B91-9904-C0DB-4DFE-F6F792BE5858}"/>
              </a:ext>
            </a:extLst>
          </p:cNvPr>
          <p:cNvCxnSpPr>
            <a:cxnSpLocks/>
          </p:cNvCxnSpPr>
          <p:nvPr userDrawn="1"/>
        </p:nvCxnSpPr>
        <p:spPr>
          <a:xfrm>
            <a:off x="0" y="4743732"/>
            <a:ext cx="1069997" cy="0"/>
          </a:xfrm>
          <a:prstGeom prst="straightConnector1">
            <a:avLst/>
          </a:prstGeom>
          <a:noFill/>
          <a:ln w="101600" cap="flat" cmpd="sng">
            <a:solidFill>
              <a:schemeClr val="lt1"/>
            </a:solidFill>
            <a:prstDash val="solid"/>
            <a:round/>
            <a:headEnd type="none" w="med" len="med"/>
            <a:tailEnd type="oval" w="med" len="med"/>
          </a:ln>
        </p:spPr>
      </p:cxnSp>
      <p:sp>
        <p:nvSpPr>
          <p:cNvPr id="3" name="Text Placeholder 2">
            <a:extLst>
              <a:ext uri="{FF2B5EF4-FFF2-40B4-BE49-F238E27FC236}">
                <a16:creationId xmlns:a16="http://schemas.microsoft.com/office/drawing/2014/main" id="{6627029A-6BC8-35A6-8C2D-30BAEC0B8B1D}"/>
              </a:ext>
            </a:extLst>
          </p:cNvPr>
          <p:cNvSpPr>
            <a:spLocks noGrp="1"/>
          </p:cNvSpPr>
          <p:nvPr>
            <p:ph type="body" sz="quarter" idx="13" hasCustomPrompt="1"/>
          </p:nvPr>
        </p:nvSpPr>
        <p:spPr>
          <a:xfrm>
            <a:off x="321851" y="823895"/>
            <a:ext cx="6277357" cy="607194"/>
          </a:xfrm>
          <a:prstGeom prst="rect">
            <a:avLst/>
          </a:prstGeom>
        </p:spPr>
        <p:txBody>
          <a:bodyPr/>
          <a:lstStyle>
            <a:lvl2pPr marL="457200" indent="0">
              <a:buNone/>
              <a:defRPr lang="mk-MK" sz="2533" b="1" kern="1200" dirty="0" smtClean="0">
                <a:solidFill>
                  <a:schemeClr val="lt1"/>
                </a:solidFill>
                <a:latin typeface="Tahoma"/>
                <a:ea typeface="Tahoma"/>
                <a:cs typeface="Tahoma"/>
              </a:defRPr>
            </a:lvl2pPr>
          </a:lstStyle>
          <a:p>
            <a:pPr lvl="1"/>
            <a:r>
              <a:rPr lang="mk-MK" dirty="0"/>
              <a:t>Набројување елементи</a:t>
            </a:r>
            <a:endParaRPr lang="en-US" dirty="0"/>
          </a:p>
        </p:txBody>
      </p:sp>
      <p:sp>
        <p:nvSpPr>
          <p:cNvPr id="18" name="Text Placeholder 17">
            <a:extLst>
              <a:ext uri="{FF2B5EF4-FFF2-40B4-BE49-F238E27FC236}">
                <a16:creationId xmlns:a16="http://schemas.microsoft.com/office/drawing/2014/main" id="{0D96E492-5E6C-EAA4-7565-023698D02C46}"/>
              </a:ext>
            </a:extLst>
          </p:cNvPr>
          <p:cNvSpPr>
            <a:spLocks noGrp="1"/>
          </p:cNvSpPr>
          <p:nvPr>
            <p:ph type="body" sz="quarter" idx="14" hasCustomPrompt="1"/>
          </p:nvPr>
        </p:nvSpPr>
        <p:spPr>
          <a:xfrm>
            <a:off x="1372204" y="2377654"/>
            <a:ext cx="2489200" cy="623720"/>
          </a:xfrm>
          <a:prstGeom prst="rect">
            <a:avLst/>
          </a:prstGeom>
          <a:noFill/>
          <a:ln>
            <a:noFill/>
          </a:ln>
        </p:spPr>
        <p:txBody>
          <a:bodyPr spcFirstLastPara="1" wrap="square" lIns="121900" tIns="121900" rIns="121900" bIns="121900" anchor="t" anchorCtr="0">
            <a:spAutoFit/>
          </a:bodyPr>
          <a:lstStyle>
            <a:lvl1pPr marL="0" indent="0">
              <a:buNone/>
              <a:defRPr lang="en-US" sz="1800" dirty="0">
                <a:solidFill>
                  <a:schemeClr val="lt1"/>
                </a:solidFill>
                <a:latin typeface="Tahoma"/>
                <a:ea typeface="Tahoma"/>
                <a:cs typeface="Tahoma"/>
              </a:defRPr>
            </a:lvl1pPr>
          </a:lstStyle>
          <a:p>
            <a:pPr marL="16933" lvl="0"/>
            <a:r>
              <a:rPr lang="mk-MK" dirty="0"/>
              <a:t>елемент</a:t>
            </a:r>
            <a:endParaRPr lang="en-US" dirty="0"/>
          </a:p>
        </p:txBody>
      </p:sp>
      <p:sp>
        <p:nvSpPr>
          <p:cNvPr id="19" name="Text Placeholder 17">
            <a:extLst>
              <a:ext uri="{FF2B5EF4-FFF2-40B4-BE49-F238E27FC236}">
                <a16:creationId xmlns:a16="http://schemas.microsoft.com/office/drawing/2014/main" id="{90F5F36A-123C-DB92-3710-DF515C7B220B}"/>
              </a:ext>
            </a:extLst>
          </p:cNvPr>
          <p:cNvSpPr>
            <a:spLocks noGrp="1"/>
          </p:cNvSpPr>
          <p:nvPr>
            <p:ph type="body" sz="quarter" idx="15" hasCustomPrompt="1"/>
          </p:nvPr>
        </p:nvSpPr>
        <p:spPr>
          <a:xfrm>
            <a:off x="1372204" y="3311134"/>
            <a:ext cx="2489200" cy="623720"/>
          </a:xfrm>
          <a:prstGeom prst="rect">
            <a:avLst/>
          </a:prstGeom>
          <a:noFill/>
          <a:ln>
            <a:noFill/>
          </a:ln>
        </p:spPr>
        <p:txBody>
          <a:bodyPr spcFirstLastPara="1" wrap="square" lIns="121900" tIns="121900" rIns="121900" bIns="121900" anchor="t" anchorCtr="0">
            <a:spAutoFit/>
          </a:bodyPr>
          <a:lstStyle>
            <a:lvl1pPr marL="0" indent="0">
              <a:buNone/>
              <a:defRPr lang="en-US" sz="1800" dirty="0">
                <a:solidFill>
                  <a:schemeClr val="lt1"/>
                </a:solidFill>
                <a:latin typeface="Tahoma"/>
                <a:ea typeface="Tahoma"/>
                <a:cs typeface="Tahoma"/>
              </a:defRPr>
            </a:lvl1pPr>
          </a:lstStyle>
          <a:p>
            <a:pPr marL="16933" lvl="0"/>
            <a:r>
              <a:rPr lang="mk-MK" dirty="0"/>
              <a:t>елемент</a:t>
            </a:r>
            <a:endParaRPr lang="en-US" dirty="0"/>
          </a:p>
        </p:txBody>
      </p:sp>
      <p:sp>
        <p:nvSpPr>
          <p:cNvPr id="20" name="Text Placeholder 17">
            <a:extLst>
              <a:ext uri="{FF2B5EF4-FFF2-40B4-BE49-F238E27FC236}">
                <a16:creationId xmlns:a16="http://schemas.microsoft.com/office/drawing/2014/main" id="{62BAED96-4FF7-2F90-72A8-29210AF24061}"/>
              </a:ext>
            </a:extLst>
          </p:cNvPr>
          <p:cNvSpPr>
            <a:spLocks noGrp="1"/>
          </p:cNvSpPr>
          <p:nvPr>
            <p:ph type="body" sz="quarter" idx="16" hasCustomPrompt="1"/>
          </p:nvPr>
        </p:nvSpPr>
        <p:spPr>
          <a:xfrm>
            <a:off x="1372204" y="4354235"/>
            <a:ext cx="2489200" cy="623720"/>
          </a:xfrm>
          <a:prstGeom prst="rect">
            <a:avLst/>
          </a:prstGeom>
          <a:noFill/>
          <a:ln>
            <a:noFill/>
          </a:ln>
        </p:spPr>
        <p:txBody>
          <a:bodyPr spcFirstLastPara="1" wrap="square" lIns="121900" tIns="121900" rIns="121900" bIns="121900" anchor="t" anchorCtr="0">
            <a:spAutoFit/>
          </a:bodyPr>
          <a:lstStyle>
            <a:lvl1pPr marL="0" indent="0">
              <a:buNone/>
              <a:defRPr lang="en-US" sz="1800" dirty="0">
                <a:solidFill>
                  <a:schemeClr val="lt1"/>
                </a:solidFill>
                <a:latin typeface="Tahoma"/>
                <a:ea typeface="Tahoma"/>
                <a:cs typeface="Tahoma"/>
              </a:defRPr>
            </a:lvl1pPr>
          </a:lstStyle>
          <a:p>
            <a:pPr marL="16933" lvl="0"/>
            <a:r>
              <a:rPr lang="mk-MK" dirty="0"/>
              <a:t>елемент</a:t>
            </a:r>
            <a:endParaRPr lang="en-US" dirty="0"/>
          </a:p>
        </p:txBody>
      </p:sp>
    </p:spTree>
    <p:extLst>
      <p:ext uri="{BB962C8B-B14F-4D97-AF65-F5344CB8AC3E}">
        <p14:creationId xmlns:p14="http://schemas.microsoft.com/office/powerpoint/2010/main" val="22940418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obj">
  <p:cSld name="1_Blank">
    <p:spTree>
      <p:nvGrpSpPr>
        <p:cNvPr id="1" name="Shape 11"/>
        <p:cNvGrpSpPr/>
        <p:nvPr/>
      </p:nvGrpSpPr>
      <p:grpSpPr>
        <a:xfrm>
          <a:off x="0" y="0"/>
          <a:ext cx="0" cy="0"/>
          <a:chOff x="0" y="0"/>
          <a:chExt cx="0" cy="0"/>
        </a:xfrm>
      </p:grpSpPr>
    </p:spTree>
    <p:extLst>
      <p:ext uri="{BB962C8B-B14F-4D97-AF65-F5344CB8AC3E}">
        <p14:creationId xmlns:p14="http://schemas.microsoft.com/office/powerpoint/2010/main" val="40670349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Content" userDrawn="1">
  <p:cSld name="1_Title and Content">
    <p:spTree>
      <p:nvGrpSpPr>
        <p:cNvPr id="1" name="Shape 20"/>
        <p:cNvGrpSpPr/>
        <p:nvPr/>
      </p:nvGrpSpPr>
      <p:grpSpPr>
        <a:xfrm>
          <a:off x="0" y="0"/>
          <a:ext cx="0" cy="0"/>
          <a:chOff x="0" y="0"/>
          <a:chExt cx="0" cy="0"/>
        </a:xfrm>
      </p:grpSpPr>
      <p:sp>
        <p:nvSpPr>
          <p:cNvPr id="25" name="Google Shape;25;p4"/>
          <p:cNvSpPr txBox="1">
            <a:spLocks noGrp="1"/>
          </p:cNvSpPr>
          <p:nvPr>
            <p:ph type="sldNum" idx="12"/>
          </p:nvPr>
        </p:nvSpPr>
        <p:spPr>
          <a:xfrm>
            <a:off x="10926711" y="6311981"/>
            <a:ext cx="311600" cy="369332"/>
          </a:xfrm>
          <a:prstGeom prst="rect">
            <a:avLst/>
          </a:prstGeom>
          <a:noFill/>
          <a:ln>
            <a:noFill/>
          </a:ln>
        </p:spPr>
        <p:txBody>
          <a:bodyPr spcFirstLastPara="1" wrap="square" lIns="0" tIns="0" rIns="0" bIns="0" anchor="t" anchorCtr="0">
            <a:spAutoFit/>
          </a:bodyPr>
          <a:lstStyle>
            <a:lvl1pPr marL="135463" lvl="0" indent="0">
              <a:lnSpc>
                <a:spcPct val="100000"/>
              </a:lnSpc>
              <a:spcBef>
                <a:spcPts val="0"/>
              </a:spcBef>
              <a:buNone/>
              <a:defRPr sz="1200" b="0" i="0">
                <a:solidFill>
                  <a:srgbClr val="FFFFFF"/>
                </a:solidFill>
                <a:latin typeface="Arimo"/>
                <a:ea typeface="Arimo"/>
                <a:cs typeface="Arimo"/>
                <a:sym typeface="Arimo"/>
              </a:defRPr>
            </a:lvl1pPr>
            <a:lvl2pPr marL="135463" lvl="1" indent="0">
              <a:lnSpc>
                <a:spcPct val="100000"/>
              </a:lnSpc>
              <a:spcBef>
                <a:spcPts val="0"/>
              </a:spcBef>
              <a:buNone/>
              <a:defRPr sz="1200" b="0" i="0">
                <a:solidFill>
                  <a:srgbClr val="FFFFFF"/>
                </a:solidFill>
                <a:latin typeface="Arimo"/>
                <a:ea typeface="Arimo"/>
                <a:cs typeface="Arimo"/>
                <a:sym typeface="Arimo"/>
              </a:defRPr>
            </a:lvl2pPr>
            <a:lvl3pPr marL="135463" lvl="2" indent="0">
              <a:lnSpc>
                <a:spcPct val="100000"/>
              </a:lnSpc>
              <a:spcBef>
                <a:spcPts val="0"/>
              </a:spcBef>
              <a:buNone/>
              <a:defRPr sz="1200" b="0" i="0">
                <a:solidFill>
                  <a:srgbClr val="FFFFFF"/>
                </a:solidFill>
                <a:latin typeface="Arimo"/>
                <a:ea typeface="Arimo"/>
                <a:cs typeface="Arimo"/>
                <a:sym typeface="Arimo"/>
              </a:defRPr>
            </a:lvl3pPr>
            <a:lvl4pPr marL="135463" lvl="3" indent="0">
              <a:lnSpc>
                <a:spcPct val="100000"/>
              </a:lnSpc>
              <a:spcBef>
                <a:spcPts val="0"/>
              </a:spcBef>
              <a:buNone/>
              <a:defRPr sz="1200" b="0" i="0">
                <a:solidFill>
                  <a:srgbClr val="FFFFFF"/>
                </a:solidFill>
                <a:latin typeface="Arimo"/>
                <a:ea typeface="Arimo"/>
                <a:cs typeface="Arimo"/>
                <a:sym typeface="Arimo"/>
              </a:defRPr>
            </a:lvl4pPr>
            <a:lvl5pPr marL="135463" lvl="4" indent="0">
              <a:lnSpc>
                <a:spcPct val="100000"/>
              </a:lnSpc>
              <a:spcBef>
                <a:spcPts val="0"/>
              </a:spcBef>
              <a:buNone/>
              <a:defRPr sz="1200" b="0" i="0">
                <a:solidFill>
                  <a:srgbClr val="FFFFFF"/>
                </a:solidFill>
                <a:latin typeface="Arimo"/>
                <a:ea typeface="Arimo"/>
                <a:cs typeface="Arimo"/>
                <a:sym typeface="Arimo"/>
              </a:defRPr>
            </a:lvl5pPr>
            <a:lvl6pPr marL="135463" lvl="5" indent="0">
              <a:lnSpc>
                <a:spcPct val="100000"/>
              </a:lnSpc>
              <a:spcBef>
                <a:spcPts val="0"/>
              </a:spcBef>
              <a:buNone/>
              <a:defRPr sz="1200" b="0" i="0">
                <a:solidFill>
                  <a:srgbClr val="FFFFFF"/>
                </a:solidFill>
                <a:latin typeface="Arimo"/>
                <a:ea typeface="Arimo"/>
                <a:cs typeface="Arimo"/>
                <a:sym typeface="Arimo"/>
              </a:defRPr>
            </a:lvl6pPr>
            <a:lvl7pPr marL="135463" lvl="6" indent="0">
              <a:lnSpc>
                <a:spcPct val="100000"/>
              </a:lnSpc>
              <a:spcBef>
                <a:spcPts val="0"/>
              </a:spcBef>
              <a:buNone/>
              <a:defRPr sz="1200" b="0" i="0">
                <a:solidFill>
                  <a:srgbClr val="FFFFFF"/>
                </a:solidFill>
                <a:latin typeface="Arimo"/>
                <a:ea typeface="Arimo"/>
                <a:cs typeface="Arimo"/>
                <a:sym typeface="Arimo"/>
              </a:defRPr>
            </a:lvl7pPr>
            <a:lvl8pPr marL="135463" lvl="7" indent="0">
              <a:lnSpc>
                <a:spcPct val="100000"/>
              </a:lnSpc>
              <a:spcBef>
                <a:spcPts val="0"/>
              </a:spcBef>
              <a:buNone/>
              <a:defRPr sz="1200" b="0" i="0">
                <a:solidFill>
                  <a:srgbClr val="FFFFFF"/>
                </a:solidFill>
                <a:latin typeface="Arimo"/>
                <a:ea typeface="Arimo"/>
                <a:cs typeface="Arimo"/>
                <a:sym typeface="Arimo"/>
              </a:defRPr>
            </a:lvl8pPr>
            <a:lvl9pPr marL="135463" lvl="8" indent="0">
              <a:lnSpc>
                <a:spcPct val="100000"/>
              </a:lnSpc>
              <a:spcBef>
                <a:spcPts val="0"/>
              </a:spcBef>
              <a:buNone/>
              <a:defRPr sz="1200" b="0" i="0">
                <a:solidFill>
                  <a:srgbClr val="FFFFFF"/>
                </a:solidFill>
                <a:latin typeface="Arimo"/>
                <a:ea typeface="Arimo"/>
                <a:cs typeface="Arimo"/>
                <a:sym typeface="Arimo"/>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5558540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91801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65" r:id="rId5"/>
    <p:sldLayoutId id="2147483661" r:id="rId6"/>
    <p:sldLayoutId id="2147483654" r:id="rId7"/>
    <p:sldLayoutId id="2147483660" r:id="rId8"/>
    <p:sldLayoutId id="2147483666" r:id="rId9"/>
    <p:sldLayoutId id="2147483667"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8.xml"/><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8.xml"/><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9.xml"/><Relationship Id="rId5" Type="http://schemas.openxmlformats.org/officeDocument/2006/relationships/image" Target="../media/image15.jp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9.xml"/><Relationship Id="rId5" Type="http://schemas.openxmlformats.org/officeDocument/2006/relationships/image" Target="../media/image16.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8.xml"/><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8.xml"/><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8.xml"/><Relationship Id="rId5" Type="http://schemas.openxmlformats.org/officeDocument/2006/relationships/image" Target="../media/image2.pn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9.xml"/><Relationship Id="rId5" Type="http://schemas.openxmlformats.org/officeDocument/2006/relationships/image" Target="../media/image10.png"/><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8.xml"/><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8.xml"/><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8.xml"/><Relationship Id="rId5" Type="http://schemas.openxmlformats.org/officeDocument/2006/relationships/image" Target="../media/image2.png"/><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9.xml"/><Relationship Id="rId5" Type="http://schemas.openxmlformats.org/officeDocument/2006/relationships/image" Target="../media/image10.png"/><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8.xml"/><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8.xml"/><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image" Target="../media/image7.png"/></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8.xml"/><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9.xml"/><Relationship Id="rId6" Type="http://schemas.openxmlformats.org/officeDocument/2006/relationships/image" Target="../media/image10.png"/><Relationship Id="rId5" Type="http://schemas.openxmlformats.org/officeDocument/2006/relationships/image" Target="../media/image23.png"/><Relationship Id="rId4" Type="http://schemas.openxmlformats.org/officeDocument/2006/relationships/image" Target="../media/image22.png"/></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9.xml"/><Relationship Id="rId1" Type="http://schemas.openxmlformats.org/officeDocument/2006/relationships/slideLayout" Target="../slideLayouts/slideLayout8.xml"/><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0.xml"/><Relationship Id="rId1" Type="http://schemas.openxmlformats.org/officeDocument/2006/relationships/slideLayout" Target="../slideLayouts/slideLayout8.xml"/><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image" Target="../media/image7.png"/></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1.xml"/><Relationship Id="rId1" Type="http://schemas.openxmlformats.org/officeDocument/2006/relationships/slideLayout" Target="../slideLayouts/slideLayout8.xml"/><Relationship Id="rId5" Type="http://schemas.openxmlformats.org/officeDocument/2006/relationships/image" Target="../media/image2.png"/><Relationship Id="rId4" Type="http://schemas.openxmlformats.org/officeDocument/2006/relationships/image" Target="../media/image1.png"/></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9.xml"/><Relationship Id="rId5" Type="http://schemas.openxmlformats.org/officeDocument/2006/relationships/image" Target="../media/image10.png"/><Relationship Id="rId4" Type="http://schemas.openxmlformats.org/officeDocument/2006/relationships/image" Target="../media/image25.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13.png"/></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5.xml"/><Relationship Id="rId1" Type="http://schemas.openxmlformats.org/officeDocument/2006/relationships/slideLayout" Target="../slideLayouts/slideLayout8.xml"/><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image" Target="../media/image7.png"/></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6.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7.xml"/><Relationship Id="rId1" Type="http://schemas.openxmlformats.org/officeDocument/2006/relationships/slideLayout" Target="../slideLayouts/slideLayout9.xml"/><Relationship Id="rId4" Type="http://schemas.openxmlformats.org/officeDocument/2006/relationships/image" Target="../media/image10.png"/></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8.xml"/><Relationship Id="rId1" Type="http://schemas.openxmlformats.org/officeDocument/2006/relationships/slideLayout" Target="../slideLayouts/slideLayout8.xml"/><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image" Target="../media/image7.png"/></Relationships>
</file>

<file path=ppt/slides/_rels/slide3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9.xml"/><Relationship Id="rId1" Type="http://schemas.openxmlformats.org/officeDocument/2006/relationships/slideLayout" Target="../slideLayouts/slideLayout8.xml"/><Relationship Id="rId6" Type="http://schemas.openxmlformats.org/officeDocument/2006/relationships/image" Target="../media/image1.png"/><Relationship Id="rId5" Type="http://schemas.openxmlformats.org/officeDocument/2006/relationships/image" Target="../media/image13.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1.xml"/><Relationship Id="rId1" Type="http://schemas.openxmlformats.org/officeDocument/2006/relationships/slideLayout" Target="../slideLayouts/slideLayout9.xml"/><Relationship Id="rId4" Type="http://schemas.openxmlformats.org/officeDocument/2006/relationships/image" Target="../media/image1.png"/></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3.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5.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9.xml"/><Relationship Id="rId5" Type="http://schemas.openxmlformats.org/officeDocument/2006/relationships/image" Target="../media/image11.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slideLayout" Target="../slideLayouts/slideLayout8.xml"/><Relationship Id="rId7" Type="http://schemas.openxmlformats.org/officeDocument/2006/relationships/image" Target="../media/image8.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7.png"/><Relationship Id="rId5" Type="http://schemas.openxmlformats.org/officeDocument/2006/relationships/image" Target="../media/image12.png"/><Relationship Id="rId4" Type="http://schemas.openxmlformats.org/officeDocument/2006/relationships/notesSlide" Target="../notesSlides/notesSlide6.xml"/><Relationship Id="rId9"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1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2">
          <a:extLst>
            <a:ext uri="{FF2B5EF4-FFF2-40B4-BE49-F238E27FC236}">
              <a16:creationId xmlns:a16="http://schemas.microsoft.com/office/drawing/2014/main" id="{391CD855-D2F9-BF39-C7ED-308833C0206D}"/>
            </a:ext>
          </a:extLst>
        </p:cNvPr>
        <p:cNvGrpSpPr/>
        <p:nvPr/>
      </p:nvGrpSpPr>
      <p:grpSpPr>
        <a:xfrm>
          <a:off x="0" y="0"/>
          <a:ext cx="0" cy="0"/>
          <a:chOff x="0" y="0"/>
          <a:chExt cx="0" cy="0"/>
        </a:xfrm>
      </p:grpSpPr>
      <p:sp>
        <p:nvSpPr>
          <p:cNvPr id="10" name="Google Shape;46;p7">
            <a:extLst>
              <a:ext uri="{FF2B5EF4-FFF2-40B4-BE49-F238E27FC236}">
                <a16:creationId xmlns:a16="http://schemas.microsoft.com/office/drawing/2014/main" id="{EDF81853-2CCC-E676-FD57-DEA52EE25C60}"/>
              </a:ext>
            </a:extLst>
          </p:cNvPr>
          <p:cNvSpPr/>
          <p:nvPr/>
        </p:nvSpPr>
        <p:spPr>
          <a:xfrm>
            <a:off x="8595360" y="0"/>
            <a:ext cx="3596640" cy="6858000"/>
          </a:xfrm>
          <a:prstGeom prst="rect">
            <a:avLst/>
          </a:prstGeom>
          <a:solidFill>
            <a:srgbClr val="215F9A"/>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50" name="Google Shape;50;p7">
            <a:extLst>
              <a:ext uri="{FF2B5EF4-FFF2-40B4-BE49-F238E27FC236}">
                <a16:creationId xmlns:a16="http://schemas.microsoft.com/office/drawing/2014/main" id="{E948C3E5-E1C6-D1E1-3CC1-8131FBDD6410}"/>
              </a:ext>
            </a:extLst>
          </p:cNvPr>
          <p:cNvSpPr txBox="1"/>
          <p:nvPr/>
        </p:nvSpPr>
        <p:spPr>
          <a:xfrm>
            <a:off x="89232" y="2172499"/>
            <a:ext cx="9046400" cy="1025946"/>
          </a:xfrm>
          <a:prstGeom prst="rect">
            <a:avLst/>
          </a:prstGeom>
          <a:noFill/>
          <a:ln>
            <a:noFill/>
          </a:ln>
        </p:spPr>
        <p:txBody>
          <a:bodyPr spcFirstLastPara="1" wrap="square" lIns="121900" tIns="121900" rIns="121900" bIns="121900" anchor="t" anchorCtr="0">
            <a:spAutoFit/>
          </a:bodyPr>
          <a:lstStyle/>
          <a:p>
            <a:r>
              <a:rPr lang="mk-MK" sz="5067" b="1" dirty="0">
                <a:solidFill>
                  <a:srgbClr val="003563"/>
                </a:solidFill>
                <a:latin typeface="Tahoma"/>
                <a:ea typeface="Tahoma"/>
                <a:cs typeface="Tahoma"/>
                <a:sym typeface="Tahoma"/>
              </a:rPr>
              <a:t>Безбеден интернет</a:t>
            </a:r>
          </a:p>
        </p:txBody>
      </p:sp>
      <p:pic>
        <p:nvPicPr>
          <p:cNvPr id="3" name="Picture 2">
            <a:extLst>
              <a:ext uri="{FF2B5EF4-FFF2-40B4-BE49-F238E27FC236}">
                <a16:creationId xmlns:a16="http://schemas.microsoft.com/office/drawing/2014/main" id="{16C2C762-CC27-1A8C-0FDB-38F514DD37EC}"/>
              </a:ext>
            </a:extLst>
          </p:cNvPr>
          <p:cNvPicPr>
            <a:picLocks noChangeAspect="1"/>
          </p:cNvPicPr>
          <p:nvPr/>
        </p:nvPicPr>
        <p:blipFill>
          <a:blip r:embed="rId3"/>
          <a:stretch>
            <a:fillRect/>
          </a:stretch>
        </p:blipFill>
        <p:spPr>
          <a:xfrm>
            <a:off x="5524496" y="5815427"/>
            <a:ext cx="6083612" cy="664668"/>
          </a:xfrm>
          <a:prstGeom prst="rect">
            <a:avLst/>
          </a:prstGeom>
        </p:spPr>
      </p:pic>
      <p:grpSp>
        <p:nvGrpSpPr>
          <p:cNvPr id="7" name="Group 6">
            <a:extLst>
              <a:ext uri="{FF2B5EF4-FFF2-40B4-BE49-F238E27FC236}">
                <a16:creationId xmlns:a16="http://schemas.microsoft.com/office/drawing/2014/main" id="{527B3741-8392-FC43-DA4A-D73E553F953A}"/>
              </a:ext>
            </a:extLst>
          </p:cNvPr>
          <p:cNvGrpSpPr/>
          <p:nvPr/>
        </p:nvGrpSpPr>
        <p:grpSpPr>
          <a:xfrm>
            <a:off x="6853401" y="558701"/>
            <a:ext cx="5326886" cy="5740598"/>
            <a:chOff x="5835390" y="662679"/>
            <a:chExt cx="5224201" cy="5629939"/>
          </a:xfrm>
        </p:grpSpPr>
        <p:pic>
          <p:nvPicPr>
            <p:cNvPr id="4" name="Picture 3">
              <a:extLst>
                <a:ext uri="{FF2B5EF4-FFF2-40B4-BE49-F238E27FC236}">
                  <a16:creationId xmlns:a16="http://schemas.microsoft.com/office/drawing/2014/main" id="{043C1B3A-30C3-9E36-FD7A-EB238034D99B}"/>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400175" y="2914246"/>
              <a:ext cx="2629035" cy="3378372"/>
            </a:xfrm>
            <a:prstGeom prst="rect">
              <a:avLst/>
            </a:prstGeom>
          </p:spPr>
        </p:pic>
        <p:pic>
          <p:nvPicPr>
            <p:cNvPr id="5" name="Picture 4">
              <a:extLst>
                <a:ext uri="{FF2B5EF4-FFF2-40B4-BE49-F238E27FC236}">
                  <a16:creationId xmlns:a16="http://schemas.microsoft.com/office/drawing/2014/main" id="{4AE97D53-76F7-DFE2-0F68-517F528EB4EE}"/>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835390" y="662679"/>
              <a:ext cx="5224201" cy="3272233"/>
            </a:xfrm>
            <a:prstGeom prst="rect">
              <a:avLst/>
            </a:prstGeom>
          </p:spPr>
        </p:pic>
      </p:grpSp>
      <p:sp>
        <p:nvSpPr>
          <p:cNvPr id="6" name="Google Shape;50;p7">
            <a:extLst>
              <a:ext uri="{FF2B5EF4-FFF2-40B4-BE49-F238E27FC236}">
                <a16:creationId xmlns:a16="http://schemas.microsoft.com/office/drawing/2014/main" id="{13993B0A-2112-645D-51F0-F44F1E62C768}"/>
              </a:ext>
            </a:extLst>
          </p:cNvPr>
          <p:cNvSpPr txBox="1"/>
          <p:nvPr/>
        </p:nvSpPr>
        <p:spPr>
          <a:xfrm>
            <a:off x="1572800" y="3023523"/>
            <a:ext cx="9046400" cy="523180"/>
          </a:xfrm>
          <a:prstGeom prst="rect">
            <a:avLst/>
          </a:prstGeom>
          <a:noFill/>
          <a:ln>
            <a:noFill/>
          </a:ln>
        </p:spPr>
        <p:txBody>
          <a:bodyPr spcFirstLastPara="1" wrap="square" lIns="121900" tIns="121900" rIns="121900" bIns="121900" anchor="t" anchorCtr="0">
            <a:spAutoFit/>
          </a:bodyPr>
          <a:lstStyle/>
          <a:p>
            <a:r>
              <a:rPr lang="mk-MK" b="1" dirty="0">
                <a:solidFill>
                  <a:srgbClr val="003563"/>
                </a:solidFill>
                <a:latin typeface="Tahoma"/>
                <a:ea typeface="Tahoma"/>
                <a:cs typeface="Tahoma"/>
                <a:sym typeface="Tahoma"/>
              </a:rPr>
              <a:t>Како да останеме безбедни на интернет?</a:t>
            </a:r>
          </a:p>
        </p:txBody>
      </p:sp>
      <p:pic>
        <p:nvPicPr>
          <p:cNvPr id="11" name="Google Shape;51;p7">
            <a:extLst>
              <a:ext uri="{FF2B5EF4-FFF2-40B4-BE49-F238E27FC236}">
                <a16:creationId xmlns:a16="http://schemas.microsoft.com/office/drawing/2014/main" id="{70F0D0EB-7852-C6B9-90FF-E753BF1CDEC8}"/>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365007" y="407613"/>
            <a:ext cx="2218801" cy="809900"/>
          </a:xfrm>
          <a:prstGeom prst="rect">
            <a:avLst/>
          </a:prstGeom>
          <a:noFill/>
          <a:ln>
            <a:noFill/>
          </a:ln>
        </p:spPr>
      </p:pic>
      <p:pic>
        <p:nvPicPr>
          <p:cNvPr id="12" name="Picture 11" descr="A black and blue logo&#10;&#10;Description automatically generated">
            <a:extLst>
              <a:ext uri="{FF2B5EF4-FFF2-40B4-BE49-F238E27FC236}">
                <a16:creationId xmlns:a16="http://schemas.microsoft.com/office/drawing/2014/main" id="{6ACB2EC2-2BA6-F0C1-7900-C2EC01945D6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6200000">
            <a:off x="-831388" y="4334600"/>
            <a:ext cx="3385030" cy="1286057"/>
          </a:xfrm>
          <a:prstGeom prst="rect">
            <a:avLst/>
          </a:prstGeom>
        </p:spPr>
      </p:pic>
    </p:spTree>
    <p:extLst>
      <p:ext uri="{BB962C8B-B14F-4D97-AF65-F5344CB8AC3E}">
        <p14:creationId xmlns:p14="http://schemas.microsoft.com/office/powerpoint/2010/main" val="5710826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B7F5C958-7FDB-8727-F905-BA8148306104}"/>
            </a:ext>
          </a:extLst>
        </p:cNvPr>
        <p:cNvGrpSpPr/>
        <p:nvPr/>
      </p:nvGrpSpPr>
      <p:grpSpPr>
        <a:xfrm>
          <a:off x="0" y="0"/>
          <a:ext cx="0" cy="0"/>
          <a:chOff x="0" y="0"/>
          <a:chExt cx="0" cy="0"/>
        </a:xfrm>
      </p:grpSpPr>
      <p:sp>
        <p:nvSpPr>
          <p:cNvPr id="6" name="Google Shape;120;p11">
            <a:extLst>
              <a:ext uri="{FF2B5EF4-FFF2-40B4-BE49-F238E27FC236}">
                <a16:creationId xmlns:a16="http://schemas.microsoft.com/office/drawing/2014/main" id="{7DBDC7AC-6CF0-F68D-F85C-1D11B564DC2A}"/>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Силна лозинка</a:t>
            </a:r>
          </a:p>
        </p:txBody>
      </p:sp>
      <p:pic>
        <p:nvPicPr>
          <p:cNvPr id="13" name="Picture 12">
            <a:extLst>
              <a:ext uri="{FF2B5EF4-FFF2-40B4-BE49-F238E27FC236}">
                <a16:creationId xmlns:a16="http://schemas.microsoft.com/office/drawing/2014/main" id="{9CDF7572-ABAE-FB80-C442-B5E2D8CC8C0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52537" y="6262810"/>
            <a:ext cx="2200285" cy="240010"/>
          </a:xfrm>
          <a:prstGeom prst="rect">
            <a:avLst/>
          </a:prstGeom>
        </p:spPr>
      </p:pic>
      <p:pic>
        <p:nvPicPr>
          <p:cNvPr id="3" name="Picture 2">
            <a:extLst>
              <a:ext uri="{FF2B5EF4-FFF2-40B4-BE49-F238E27FC236}">
                <a16:creationId xmlns:a16="http://schemas.microsoft.com/office/drawing/2014/main" id="{35745AB3-901E-FAD6-E9C0-C6455E52B7B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9010373">
            <a:off x="10942404" y="5523202"/>
            <a:ext cx="774725" cy="995540"/>
          </a:xfrm>
          <a:prstGeom prst="rect">
            <a:avLst/>
          </a:prstGeom>
        </p:spPr>
      </p:pic>
      <p:pic>
        <p:nvPicPr>
          <p:cNvPr id="4" name="Picture 3">
            <a:extLst>
              <a:ext uri="{FF2B5EF4-FFF2-40B4-BE49-F238E27FC236}">
                <a16:creationId xmlns:a16="http://schemas.microsoft.com/office/drawing/2014/main" id="{2B3DE303-93DF-CCAE-59C7-01BA8F462405}"/>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413351" y="4812521"/>
            <a:ext cx="1539471" cy="964263"/>
          </a:xfrm>
          <a:prstGeom prst="rect">
            <a:avLst/>
          </a:prstGeom>
        </p:spPr>
      </p:pic>
      <p:sp>
        <p:nvSpPr>
          <p:cNvPr id="8" name="Google Shape;46;p7">
            <a:extLst>
              <a:ext uri="{FF2B5EF4-FFF2-40B4-BE49-F238E27FC236}">
                <a16:creationId xmlns:a16="http://schemas.microsoft.com/office/drawing/2014/main" id="{CB291CE4-443F-DDA1-DF9A-8B2DA824BCF3}"/>
              </a:ext>
            </a:extLst>
          </p:cNvPr>
          <p:cNvSpPr/>
          <p:nvPr/>
        </p:nvSpPr>
        <p:spPr>
          <a:xfrm>
            <a:off x="-1" y="6549122"/>
            <a:ext cx="12192001" cy="308878"/>
          </a:xfrm>
          <a:prstGeom prst="rect">
            <a:avLst/>
          </a:prstGeom>
          <a:solidFill>
            <a:srgbClr val="48599F"/>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9" name="Google Shape;51;p7">
            <a:extLst>
              <a:ext uri="{FF2B5EF4-FFF2-40B4-BE49-F238E27FC236}">
                <a16:creationId xmlns:a16="http://schemas.microsoft.com/office/drawing/2014/main" id="{81578B88-887D-DAA3-0781-D262237C3763}"/>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
        <p:nvSpPr>
          <p:cNvPr id="10" name="Google Shape;124;p11">
            <a:extLst>
              <a:ext uri="{FF2B5EF4-FFF2-40B4-BE49-F238E27FC236}">
                <a16:creationId xmlns:a16="http://schemas.microsoft.com/office/drawing/2014/main" id="{C7AD539D-3307-6182-D30F-04C734136416}"/>
              </a:ext>
            </a:extLst>
          </p:cNvPr>
          <p:cNvSpPr txBox="1"/>
          <p:nvPr/>
        </p:nvSpPr>
        <p:spPr>
          <a:xfrm>
            <a:off x="2703335" y="2682241"/>
            <a:ext cx="6785327"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Важно е вашите лозинки да ги направите да бидат силни. Силна лозинка е лозинка која е тешка да се погоди, не само од луѓето, туку и од системите за пробивање лозинки.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latin typeface="Arimo"/>
              <a:ea typeface="Arimo"/>
              <a:cs typeface="Arimo"/>
              <a:sym typeface="Arimo"/>
            </a:endParaRPr>
          </a:p>
        </p:txBody>
      </p:sp>
    </p:spTree>
    <p:extLst>
      <p:ext uri="{BB962C8B-B14F-4D97-AF65-F5344CB8AC3E}">
        <p14:creationId xmlns:p14="http://schemas.microsoft.com/office/powerpoint/2010/main" val="3005392397"/>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6" dur="2000" fill="hold"/>
                                        <p:tgtEl>
                                          <p:spTgt spid="4"/>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8" dur="2000" fill="hold"/>
                                        <p:tgtEl>
                                          <p:spTgt spid="3"/>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3"/>
          <p:cNvSpPr/>
          <p:nvPr/>
        </p:nvSpPr>
        <p:spPr>
          <a:xfrm>
            <a:off x="0" y="1"/>
            <a:ext cx="7443216" cy="6857999"/>
          </a:xfrm>
          <a:custGeom>
            <a:avLst/>
            <a:gdLst/>
            <a:ahLst/>
            <a:cxnLst/>
            <a:rect l="l" t="t" r="r" b="b"/>
            <a:pathLst>
              <a:path w="10058400" h="3886200" extrusionOk="0">
                <a:moveTo>
                  <a:pt x="10058400" y="0"/>
                </a:moveTo>
                <a:lnTo>
                  <a:pt x="0" y="0"/>
                </a:lnTo>
                <a:lnTo>
                  <a:pt x="0" y="3886200"/>
                </a:lnTo>
                <a:lnTo>
                  <a:pt x="10058400" y="3886200"/>
                </a:lnTo>
                <a:lnTo>
                  <a:pt x="10058400" y="0"/>
                </a:lnTo>
                <a:close/>
              </a:path>
            </a:pathLst>
          </a:custGeom>
          <a:solidFill>
            <a:srgbClr val="48599F"/>
          </a:solidFill>
          <a:ln>
            <a:noFill/>
          </a:ln>
        </p:spPr>
        <p:txBody>
          <a:bodyPr spcFirstLastPara="1" wrap="square" lIns="0" tIns="0" rIns="0" bIns="0" anchor="t" anchorCtr="0">
            <a:noAutofit/>
          </a:bodyPr>
          <a:lstStyle/>
          <a:p>
            <a:endParaRPr sz="1600" dirty="0"/>
          </a:p>
        </p:txBody>
      </p:sp>
      <p:pic>
        <p:nvPicPr>
          <p:cNvPr id="144" name="Google Shape;144;p13"/>
          <p:cNvPicPr preferRelativeResize="0"/>
          <p:nvPr/>
        </p:nvPicPr>
        <p:blipFill>
          <a:blip r:embed="rId3">
            <a:alphaModFix/>
          </a:blip>
          <a:stretch>
            <a:fillRect/>
          </a:stretch>
        </p:blipFill>
        <p:spPr>
          <a:xfrm>
            <a:off x="321851" y="336147"/>
            <a:ext cx="1034964" cy="385867"/>
          </a:xfrm>
          <a:prstGeom prst="rect">
            <a:avLst/>
          </a:prstGeom>
          <a:noFill/>
          <a:ln>
            <a:noFill/>
          </a:ln>
        </p:spPr>
      </p:pic>
      <p:sp>
        <p:nvSpPr>
          <p:cNvPr id="148" name="Google Shape;148;p13"/>
          <p:cNvSpPr txBox="1">
            <a:spLocks noGrp="1"/>
          </p:cNvSpPr>
          <p:nvPr>
            <p:ph type="sldNum" idx="12"/>
          </p:nvPr>
        </p:nvSpPr>
        <p:spPr>
          <a:xfrm>
            <a:off x="10926711" y="6311982"/>
            <a:ext cx="311600" cy="208665"/>
          </a:xfrm>
          <a:prstGeom prst="rect">
            <a:avLst/>
          </a:prstGeom>
          <a:noFill/>
          <a:ln>
            <a:noFill/>
          </a:ln>
        </p:spPr>
        <p:txBody>
          <a:bodyPr spcFirstLastPara="1" wrap="square" lIns="0" tIns="23767" rIns="0" bIns="0" anchor="t" anchorCtr="0">
            <a:spAutoFit/>
          </a:bodyPr>
          <a:lstStyle/>
          <a:p>
            <a:fld id="{00000000-1234-1234-1234-123412341234}" type="slidenum">
              <a:rPr lang="en-US">
                <a:solidFill>
                  <a:srgbClr val="FFFFFF"/>
                </a:solidFill>
              </a:rPr>
              <a:pPr/>
              <a:t>11</a:t>
            </a:fld>
            <a:endParaRPr/>
          </a:p>
        </p:txBody>
      </p:sp>
      <p:sp>
        <p:nvSpPr>
          <p:cNvPr id="149" name="Google Shape;149;p13"/>
          <p:cNvSpPr txBox="1"/>
          <p:nvPr/>
        </p:nvSpPr>
        <p:spPr>
          <a:xfrm>
            <a:off x="175936" y="740176"/>
            <a:ext cx="5237200" cy="635968"/>
          </a:xfrm>
          <a:prstGeom prst="rect">
            <a:avLst/>
          </a:prstGeom>
          <a:noFill/>
          <a:ln>
            <a:noFill/>
          </a:ln>
        </p:spPr>
        <p:txBody>
          <a:bodyPr spcFirstLastPara="1" wrap="square" lIns="121900" tIns="121900" rIns="121900" bIns="121900" anchor="t" anchorCtr="0">
            <a:spAutoFit/>
          </a:bodyPr>
          <a:lstStyle/>
          <a:p>
            <a:pPr marL="16933"/>
            <a:r>
              <a:rPr lang="mk-MK" sz="2533" b="1" dirty="0">
                <a:solidFill>
                  <a:schemeClr val="lt1"/>
                </a:solidFill>
                <a:latin typeface="Tahoma"/>
                <a:ea typeface="Tahoma"/>
                <a:cs typeface="Tahoma"/>
                <a:sym typeface="Tahoma"/>
              </a:rPr>
              <a:t>Елементи на силна лозинка</a:t>
            </a:r>
            <a:endParaRPr sz="2533" b="1" dirty="0">
              <a:solidFill>
                <a:schemeClr val="lt1"/>
              </a:solidFill>
              <a:latin typeface="Tahoma"/>
              <a:ea typeface="Tahoma"/>
              <a:cs typeface="Tahoma"/>
              <a:sym typeface="Tahoma"/>
            </a:endParaRPr>
          </a:p>
        </p:txBody>
      </p:sp>
      <p:sp>
        <p:nvSpPr>
          <p:cNvPr id="161" name="Google Shape;161;p13"/>
          <p:cNvSpPr txBox="1"/>
          <p:nvPr/>
        </p:nvSpPr>
        <p:spPr>
          <a:xfrm>
            <a:off x="1468209" y="2196593"/>
            <a:ext cx="5237200" cy="1077178"/>
          </a:xfrm>
          <a:prstGeom prst="rect">
            <a:avLst/>
          </a:prstGeom>
          <a:noFill/>
          <a:ln>
            <a:noFill/>
          </a:ln>
        </p:spPr>
        <p:txBody>
          <a:bodyPr spcFirstLastPara="1" wrap="square" lIns="121900" tIns="121900" rIns="121900" bIns="121900" anchor="t" anchorCtr="0">
            <a:spAutoFit/>
          </a:bodyPr>
          <a:lstStyle/>
          <a:p>
            <a:pPr marL="16933"/>
            <a:r>
              <a:rPr lang="mk-MK" dirty="0">
                <a:solidFill>
                  <a:schemeClr val="lt1"/>
                </a:solidFill>
                <a:latin typeface="Tahoma"/>
                <a:ea typeface="Tahoma"/>
                <a:cs typeface="Tahoma"/>
                <a:sym typeface="Tahoma"/>
              </a:rPr>
              <a:t>Не ги користете вашите лични информации, како роденденот, името или адресата како лозинка</a:t>
            </a:r>
            <a:endParaRPr dirty="0">
              <a:solidFill>
                <a:schemeClr val="lt1"/>
              </a:solidFill>
              <a:latin typeface="Tahoma"/>
              <a:ea typeface="Tahoma"/>
              <a:cs typeface="Tahoma"/>
              <a:sym typeface="Tahoma"/>
            </a:endParaRPr>
          </a:p>
        </p:txBody>
      </p:sp>
      <p:sp>
        <p:nvSpPr>
          <p:cNvPr id="162" name="Google Shape;162;p13"/>
          <p:cNvSpPr txBox="1"/>
          <p:nvPr/>
        </p:nvSpPr>
        <p:spPr>
          <a:xfrm>
            <a:off x="1468209" y="3416214"/>
            <a:ext cx="5237200" cy="523180"/>
          </a:xfrm>
          <a:prstGeom prst="rect">
            <a:avLst/>
          </a:prstGeom>
          <a:noFill/>
          <a:ln>
            <a:noFill/>
          </a:ln>
        </p:spPr>
        <p:txBody>
          <a:bodyPr spcFirstLastPara="1" wrap="square" lIns="121900" tIns="121900" rIns="121900" bIns="121900" anchor="t" anchorCtr="0">
            <a:spAutoFit/>
          </a:bodyPr>
          <a:lstStyle/>
          <a:p>
            <a:pPr marL="16933"/>
            <a:r>
              <a:rPr lang="mk-MK" dirty="0">
                <a:solidFill>
                  <a:schemeClr val="lt1"/>
                </a:solidFill>
                <a:latin typeface="Tahoma"/>
                <a:ea typeface="Tahoma"/>
                <a:cs typeface="Tahoma"/>
                <a:sym typeface="Tahoma"/>
              </a:rPr>
              <a:t>Користете долги лозинки</a:t>
            </a:r>
            <a:endParaRPr dirty="0">
              <a:solidFill>
                <a:schemeClr val="lt1"/>
              </a:solidFill>
              <a:latin typeface="Tahoma"/>
              <a:ea typeface="Tahoma"/>
              <a:cs typeface="Tahoma"/>
              <a:sym typeface="Tahoma"/>
            </a:endParaRPr>
          </a:p>
        </p:txBody>
      </p:sp>
      <p:sp>
        <p:nvSpPr>
          <p:cNvPr id="163" name="Google Shape;163;p13"/>
          <p:cNvSpPr txBox="1"/>
          <p:nvPr/>
        </p:nvSpPr>
        <p:spPr>
          <a:xfrm>
            <a:off x="1468209" y="4263674"/>
            <a:ext cx="5237200" cy="800179"/>
          </a:xfrm>
          <a:prstGeom prst="rect">
            <a:avLst/>
          </a:prstGeom>
          <a:noFill/>
          <a:ln>
            <a:noFill/>
          </a:ln>
        </p:spPr>
        <p:txBody>
          <a:bodyPr spcFirstLastPara="1" wrap="square" lIns="121900" tIns="121900" rIns="121900" bIns="121900" anchor="t" anchorCtr="0">
            <a:spAutoFit/>
          </a:bodyPr>
          <a:lstStyle/>
          <a:p>
            <a:pPr marL="16933"/>
            <a:r>
              <a:rPr lang="mk-MK" dirty="0">
                <a:solidFill>
                  <a:schemeClr val="lt1"/>
                </a:solidFill>
                <a:latin typeface="Tahoma"/>
                <a:ea typeface="Tahoma"/>
                <a:cs typeface="Tahoma"/>
                <a:sym typeface="Tahoma"/>
              </a:rPr>
              <a:t>Користете мали и големи букви, бројки и специјални знаци во вашите лозинки</a:t>
            </a:r>
            <a:endParaRPr dirty="0">
              <a:solidFill>
                <a:schemeClr val="lt1"/>
              </a:solidFill>
              <a:latin typeface="Tahoma"/>
              <a:ea typeface="Tahoma"/>
              <a:cs typeface="Tahoma"/>
              <a:sym typeface="Tahoma"/>
            </a:endParaRPr>
          </a:p>
        </p:txBody>
      </p:sp>
      <p:sp>
        <p:nvSpPr>
          <p:cNvPr id="165" name="Google Shape;165;p13"/>
          <p:cNvSpPr/>
          <p:nvPr/>
        </p:nvSpPr>
        <p:spPr>
          <a:xfrm>
            <a:off x="11780768" y="1"/>
            <a:ext cx="435864" cy="6856298"/>
          </a:xfrm>
          <a:custGeom>
            <a:avLst/>
            <a:gdLst/>
            <a:ahLst/>
            <a:cxnLst/>
            <a:rect l="l" t="t" r="r" b="b"/>
            <a:pathLst>
              <a:path w="10058400" h="3886200" extrusionOk="0">
                <a:moveTo>
                  <a:pt x="10058400" y="0"/>
                </a:moveTo>
                <a:lnTo>
                  <a:pt x="0" y="0"/>
                </a:lnTo>
                <a:lnTo>
                  <a:pt x="0" y="3886200"/>
                </a:lnTo>
                <a:lnTo>
                  <a:pt x="10058400" y="3886200"/>
                </a:lnTo>
                <a:lnTo>
                  <a:pt x="10058400" y="0"/>
                </a:lnTo>
                <a:close/>
              </a:path>
            </a:pathLst>
          </a:custGeom>
          <a:solidFill>
            <a:srgbClr val="48599F"/>
          </a:solidFill>
          <a:ln>
            <a:noFill/>
          </a:ln>
        </p:spPr>
        <p:txBody>
          <a:bodyPr spcFirstLastPara="1" wrap="square" lIns="0" tIns="0" rIns="0" bIns="0" anchor="t" anchorCtr="0">
            <a:noAutofit/>
          </a:bodyPr>
          <a:lstStyle/>
          <a:p>
            <a:endParaRPr sz="1600"/>
          </a:p>
        </p:txBody>
      </p:sp>
      <p:pic>
        <p:nvPicPr>
          <p:cNvPr id="167" name="Google Shape;167;p13"/>
          <p:cNvPicPr preferRelativeResize="0"/>
          <p:nvPr/>
        </p:nvPicPr>
        <p:blipFill rotWithShape="1">
          <a:blip r:embed="rId4">
            <a:alphaModFix/>
          </a:blip>
          <a:srcRect l="52224" t="4113" r="5331"/>
          <a:stretch/>
        </p:blipFill>
        <p:spPr>
          <a:xfrm rot="10800000">
            <a:off x="4831584" y="143197"/>
            <a:ext cx="2549832" cy="6436736"/>
          </a:xfrm>
          <a:prstGeom prst="rect">
            <a:avLst/>
          </a:prstGeom>
          <a:noFill/>
          <a:ln>
            <a:noFill/>
          </a:ln>
        </p:spPr>
      </p:pic>
      <p:cxnSp>
        <p:nvCxnSpPr>
          <p:cNvPr id="2" name="Google Shape;193;p14">
            <a:extLst>
              <a:ext uri="{FF2B5EF4-FFF2-40B4-BE49-F238E27FC236}">
                <a16:creationId xmlns:a16="http://schemas.microsoft.com/office/drawing/2014/main" id="{43677711-C588-4E96-6E42-63A4AE437EFA}"/>
              </a:ext>
            </a:extLst>
          </p:cNvPr>
          <p:cNvCxnSpPr>
            <a:cxnSpLocks/>
          </p:cNvCxnSpPr>
          <p:nvPr/>
        </p:nvCxnSpPr>
        <p:spPr>
          <a:xfrm>
            <a:off x="-36693" y="2689514"/>
            <a:ext cx="1106690" cy="0"/>
          </a:xfrm>
          <a:prstGeom prst="straightConnector1">
            <a:avLst/>
          </a:prstGeom>
          <a:noFill/>
          <a:ln w="101600" cap="flat" cmpd="sng">
            <a:solidFill>
              <a:schemeClr val="lt1"/>
            </a:solidFill>
            <a:prstDash val="solid"/>
            <a:round/>
            <a:headEnd type="none" w="med" len="med"/>
            <a:tailEnd type="oval" w="med" len="med"/>
          </a:ln>
        </p:spPr>
      </p:cxnSp>
      <p:cxnSp>
        <p:nvCxnSpPr>
          <p:cNvPr id="3" name="Google Shape;193;p14">
            <a:extLst>
              <a:ext uri="{FF2B5EF4-FFF2-40B4-BE49-F238E27FC236}">
                <a16:creationId xmlns:a16="http://schemas.microsoft.com/office/drawing/2014/main" id="{7A20C8B6-1D9E-ACC4-9F3C-9DFFA0ED263F}"/>
              </a:ext>
            </a:extLst>
          </p:cNvPr>
          <p:cNvCxnSpPr>
            <a:cxnSpLocks/>
          </p:cNvCxnSpPr>
          <p:nvPr/>
        </p:nvCxnSpPr>
        <p:spPr>
          <a:xfrm>
            <a:off x="0" y="3677804"/>
            <a:ext cx="1069997" cy="0"/>
          </a:xfrm>
          <a:prstGeom prst="straightConnector1">
            <a:avLst/>
          </a:prstGeom>
          <a:noFill/>
          <a:ln w="101600" cap="flat" cmpd="sng">
            <a:solidFill>
              <a:schemeClr val="lt1"/>
            </a:solidFill>
            <a:prstDash val="solid"/>
            <a:round/>
            <a:headEnd type="none" w="med" len="med"/>
            <a:tailEnd type="oval" w="med" len="med"/>
          </a:ln>
        </p:spPr>
      </p:cxnSp>
      <p:cxnSp>
        <p:nvCxnSpPr>
          <p:cNvPr id="4" name="Google Shape;193;p14">
            <a:extLst>
              <a:ext uri="{FF2B5EF4-FFF2-40B4-BE49-F238E27FC236}">
                <a16:creationId xmlns:a16="http://schemas.microsoft.com/office/drawing/2014/main" id="{843CA100-DABC-1DB3-7BF7-D9CEBF3A9B5E}"/>
              </a:ext>
            </a:extLst>
          </p:cNvPr>
          <p:cNvCxnSpPr>
            <a:cxnSpLocks/>
          </p:cNvCxnSpPr>
          <p:nvPr/>
        </p:nvCxnSpPr>
        <p:spPr>
          <a:xfrm>
            <a:off x="0" y="4666095"/>
            <a:ext cx="1069997" cy="0"/>
          </a:xfrm>
          <a:prstGeom prst="straightConnector1">
            <a:avLst/>
          </a:prstGeom>
          <a:noFill/>
          <a:ln w="101600" cap="flat" cmpd="sng">
            <a:solidFill>
              <a:schemeClr val="lt1"/>
            </a:solidFill>
            <a:prstDash val="solid"/>
            <a:round/>
            <a:headEnd type="none" w="med" len="med"/>
            <a:tailEnd type="oval" w="med" len="med"/>
          </a:ln>
        </p:spPr>
      </p:cxnSp>
      <p:pic>
        <p:nvPicPr>
          <p:cNvPr id="16" name="Picture 15" descr="A close-up of numbers and symbols&#10;&#10;Description automatically generated">
            <a:extLst>
              <a:ext uri="{FF2B5EF4-FFF2-40B4-BE49-F238E27FC236}">
                <a16:creationId xmlns:a16="http://schemas.microsoft.com/office/drawing/2014/main" id="{B2F9F108-DCB0-C3D6-3D4B-660A1D7FAF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43217" y="1551402"/>
            <a:ext cx="4337551" cy="344473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
          <a:extLst>
            <a:ext uri="{FF2B5EF4-FFF2-40B4-BE49-F238E27FC236}">
              <a16:creationId xmlns:a16="http://schemas.microsoft.com/office/drawing/2014/main" id="{FA01884D-3197-C715-76A2-FE375391BA1D}"/>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F0703C96-79C6-FB28-AD69-E55CEB0A8105}"/>
              </a:ext>
            </a:extLst>
          </p:cNvPr>
          <p:cNvSpPr/>
          <p:nvPr/>
        </p:nvSpPr>
        <p:spPr>
          <a:xfrm>
            <a:off x="-1" y="0"/>
            <a:ext cx="12192001" cy="6858000"/>
          </a:xfrm>
          <a:prstGeom prst="rect">
            <a:avLst/>
          </a:prstGeom>
          <a:solidFill>
            <a:srgbClr val="29B95C"/>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7F61849E-5E3B-1255-45A9-AE6303F49AA5}"/>
              </a:ext>
            </a:extLst>
          </p:cNvPr>
          <p:cNvPicPr preferRelativeResize="0"/>
          <p:nvPr/>
        </p:nvPicPr>
        <p:blipFill>
          <a:blip r:embed="rId3">
            <a:alphaModFix/>
          </a:blip>
          <a:stretch>
            <a:fillRect/>
          </a:stretch>
        </p:blipFill>
        <p:spPr>
          <a:xfrm>
            <a:off x="362726" y="407613"/>
            <a:ext cx="2223364" cy="809900"/>
          </a:xfrm>
          <a:prstGeom prst="rect">
            <a:avLst/>
          </a:prstGeom>
          <a:noFill/>
          <a:ln>
            <a:noFill/>
          </a:ln>
        </p:spPr>
      </p:pic>
      <p:sp>
        <p:nvSpPr>
          <p:cNvPr id="7" name="Google Shape;124;p11">
            <a:extLst>
              <a:ext uri="{FF2B5EF4-FFF2-40B4-BE49-F238E27FC236}">
                <a16:creationId xmlns:a16="http://schemas.microsoft.com/office/drawing/2014/main" id="{12A93083-ABFE-6685-EBDC-769AD178A0C4}"/>
              </a:ext>
            </a:extLst>
          </p:cNvPr>
          <p:cNvSpPr txBox="1"/>
          <p:nvPr/>
        </p:nvSpPr>
        <p:spPr>
          <a:xfrm>
            <a:off x="2703335" y="2163391"/>
            <a:ext cx="6785327" cy="3788518"/>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6600" b="1" dirty="0">
                <a:solidFill>
                  <a:schemeClr val="bg1"/>
                </a:solidFill>
                <a:latin typeface="Tahoma"/>
                <a:ea typeface="Tahoma"/>
                <a:cs typeface="Tahoma"/>
                <a:sym typeface="Tahoma"/>
              </a:rPr>
              <a:t>Социјални мрежи</a:t>
            </a:r>
            <a:endParaRPr lang="en-US" sz="6600" dirty="0">
              <a:solidFill>
                <a:schemeClr val="bg1"/>
              </a:solidFill>
              <a:latin typeface="Arimo"/>
              <a:ea typeface="Arimo"/>
              <a:cs typeface="Arimo"/>
              <a:sym typeface="Arimo"/>
            </a:endParaRPr>
          </a:p>
          <a:p>
            <a:pPr marL="16933" marR="0" lvl="0" indent="0" algn="ctr" rtl="0">
              <a:lnSpc>
                <a:spcPct val="115000"/>
              </a:lnSpc>
              <a:spcBef>
                <a:spcPts val="0"/>
              </a:spcBef>
              <a:spcAft>
                <a:spcPts val="0"/>
              </a:spcAft>
              <a:buNone/>
            </a:pPr>
            <a:endParaRPr lang="en-US" sz="4000"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4000" dirty="0">
              <a:latin typeface="Arimo"/>
              <a:ea typeface="Arimo"/>
              <a:cs typeface="Arimo"/>
              <a:sym typeface="Arimo"/>
            </a:endParaRPr>
          </a:p>
        </p:txBody>
      </p:sp>
      <p:sp>
        <p:nvSpPr>
          <p:cNvPr id="47" name="Google Shape;47;p7">
            <a:extLst>
              <a:ext uri="{FF2B5EF4-FFF2-40B4-BE49-F238E27FC236}">
                <a16:creationId xmlns:a16="http://schemas.microsoft.com/office/drawing/2014/main" id="{4391A716-0B7F-9D7B-07D2-1DDAC20732F2}"/>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lt1"/>
                </a:solidFill>
                <a:latin typeface="Tahoma"/>
                <a:ea typeface="Tahoma"/>
                <a:cs typeface="Tahoma"/>
                <a:sym typeface="Tahoma"/>
              </a:rPr>
              <a:t>MKSafeNet</a:t>
            </a:r>
            <a:endParaRPr sz="1467" dirty="0">
              <a:solidFill>
                <a:schemeClr val="lt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5707A773-01EF-D1A0-85DF-E115B60DE763}"/>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lt1"/>
                </a:solidFill>
                <a:latin typeface="Arimo"/>
                <a:ea typeface="Arimo"/>
                <a:cs typeface="Arimo"/>
                <a:sym typeface="Arimo"/>
              </a:rPr>
              <a:t>2025</a:t>
            </a:r>
            <a:endParaRPr sz="1067" dirty="0">
              <a:solidFill>
                <a:schemeClr val="lt1"/>
              </a:solidFill>
              <a:latin typeface="Arimo"/>
              <a:ea typeface="Arimo"/>
              <a:cs typeface="Arimo"/>
              <a:sym typeface="Arimo"/>
            </a:endParaRPr>
          </a:p>
        </p:txBody>
      </p:sp>
      <p:pic>
        <p:nvPicPr>
          <p:cNvPr id="2" name="Google Shape;55;p7">
            <a:extLst>
              <a:ext uri="{FF2B5EF4-FFF2-40B4-BE49-F238E27FC236}">
                <a16:creationId xmlns:a16="http://schemas.microsoft.com/office/drawing/2014/main" id="{5C03AA29-663E-DC35-C1C7-2C73EAD69312}"/>
              </a:ext>
            </a:extLst>
          </p:cNvPr>
          <p:cNvPicPr preferRelativeResize="0"/>
          <p:nvPr/>
        </p:nvPicPr>
        <p:blipFill rotWithShape="1">
          <a:blip r:embed="rId4">
            <a:alphaModFix/>
          </a:blip>
          <a:srcRect l="52224" r="5331"/>
          <a:stretch/>
        </p:blipFill>
        <p:spPr>
          <a:xfrm>
            <a:off x="362726" y="3163813"/>
            <a:ext cx="1286057" cy="3385919"/>
          </a:xfrm>
          <a:prstGeom prst="rect">
            <a:avLst/>
          </a:prstGeom>
          <a:noFill/>
          <a:ln>
            <a:noFill/>
          </a:ln>
        </p:spPr>
      </p:pic>
    </p:spTree>
    <p:extLst>
      <p:ext uri="{BB962C8B-B14F-4D97-AF65-F5344CB8AC3E}">
        <p14:creationId xmlns:p14="http://schemas.microsoft.com/office/powerpoint/2010/main" val="17782081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B320C69D-9A7B-7831-3C53-5D5A58A61CCC}"/>
            </a:ext>
          </a:extLst>
        </p:cNvPr>
        <p:cNvGrpSpPr/>
        <p:nvPr/>
      </p:nvGrpSpPr>
      <p:grpSpPr>
        <a:xfrm>
          <a:off x="0" y="0"/>
          <a:ext cx="0" cy="0"/>
          <a:chOff x="0" y="0"/>
          <a:chExt cx="0" cy="0"/>
        </a:xfrm>
      </p:grpSpPr>
      <p:sp>
        <p:nvSpPr>
          <p:cNvPr id="130" name="Google Shape;130;p12">
            <a:extLst>
              <a:ext uri="{FF2B5EF4-FFF2-40B4-BE49-F238E27FC236}">
                <a16:creationId xmlns:a16="http://schemas.microsoft.com/office/drawing/2014/main" id="{1E4C6199-2416-2544-2E90-5081DE7B8B56}"/>
              </a:ext>
            </a:extLst>
          </p:cNvPr>
          <p:cNvSpPr/>
          <p:nvPr/>
        </p:nvSpPr>
        <p:spPr>
          <a:xfrm>
            <a:off x="8101584" y="0"/>
            <a:ext cx="4090415" cy="6858000"/>
          </a:xfrm>
          <a:prstGeom prst="rect">
            <a:avLst/>
          </a:prstGeom>
          <a:solidFill>
            <a:srgbClr val="29B95C"/>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a:extLst>
              <a:ext uri="{FF2B5EF4-FFF2-40B4-BE49-F238E27FC236}">
                <a16:creationId xmlns:a16="http://schemas.microsoft.com/office/drawing/2014/main" id="{9DEB672B-FB1B-C966-D479-1592659D5651}"/>
              </a:ext>
            </a:extLst>
          </p:cNvPr>
          <p:cNvSpPr txBox="1">
            <a:spLocks noGrp="1"/>
          </p:cNvSpPr>
          <p:nvPr>
            <p:ph type="title" idx="4294967295"/>
          </p:nvPr>
        </p:nvSpPr>
        <p:spPr>
          <a:xfrm>
            <a:off x="223174" y="1004667"/>
            <a:ext cx="5986525" cy="841283"/>
          </a:xfrm>
          <a:prstGeom prst="rect">
            <a:avLst/>
          </a:prstGeom>
          <a:noFill/>
          <a:ln>
            <a:noFill/>
          </a:ln>
        </p:spPr>
        <p:txBody>
          <a:bodyPr spcFirstLastPara="1" wrap="square" lIns="0" tIns="345467" rIns="0" bIns="0" anchor="t" anchorCtr="0">
            <a:spAutoFit/>
          </a:bodyPr>
          <a:lstStyle/>
          <a:p>
            <a:pPr marL="16933"/>
            <a:r>
              <a:rPr lang="mk-MK" sz="3200" dirty="0">
                <a:latin typeface="Arimo"/>
                <a:ea typeface="Arimo"/>
                <a:cs typeface="Arimo"/>
                <a:sym typeface="Arimo"/>
              </a:rPr>
              <a:t>Што е социјална мрежа?</a:t>
            </a:r>
            <a:endParaRPr sz="3200" dirty="0">
              <a:latin typeface="Arimo"/>
              <a:ea typeface="Arimo"/>
              <a:cs typeface="Arimo"/>
              <a:sym typeface="Arimo"/>
            </a:endParaRPr>
          </a:p>
        </p:txBody>
      </p:sp>
      <p:sp>
        <p:nvSpPr>
          <p:cNvPr id="134" name="Google Shape;134;p12">
            <a:extLst>
              <a:ext uri="{FF2B5EF4-FFF2-40B4-BE49-F238E27FC236}">
                <a16:creationId xmlns:a16="http://schemas.microsoft.com/office/drawing/2014/main" id="{49FB7CEE-48CB-885F-4B47-E13BA5224917}"/>
              </a:ext>
            </a:extLst>
          </p:cNvPr>
          <p:cNvSpPr txBox="1"/>
          <p:nvPr/>
        </p:nvSpPr>
        <p:spPr>
          <a:xfrm>
            <a:off x="223175" y="2653243"/>
            <a:ext cx="5036175" cy="2042721"/>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Социјална мрежа е апликација каде можеш да комуницираш со твоите врсници. Апликациите како </a:t>
            </a:r>
            <a:r>
              <a:rPr lang="en-US" sz="2267" b="1" dirty="0">
                <a:solidFill>
                  <a:srgbClr val="003563"/>
                </a:solidFill>
                <a:latin typeface="Tahoma"/>
                <a:ea typeface="Tahoma"/>
                <a:cs typeface="Tahoma"/>
                <a:sym typeface="Tahoma"/>
              </a:rPr>
              <a:t>Instagram, TikTok </a:t>
            </a:r>
            <a:r>
              <a:rPr lang="mk-MK" sz="2267" b="1" dirty="0">
                <a:solidFill>
                  <a:srgbClr val="003563"/>
                </a:solidFill>
                <a:latin typeface="Tahoma"/>
                <a:ea typeface="Tahoma"/>
                <a:cs typeface="Tahoma"/>
                <a:sym typeface="Tahoma"/>
              </a:rPr>
              <a:t>и </a:t>
            </a:r>
            <a:r>
              <a:rPr lang="en-US" sz="2267" b="1" dirty="0">
                <a:solidFill>
                  <a:srgbClr val="003563"/>
                </a:solidFill>
                <a:latin typeface="Tahoma"/>
                <a:ea typeface="Tahoma"/>
                <a:cs typeface="Tahoma"/>
                <a:sym typeface="Tahoma"/>
              </a:rPr>
              <a:t>Facebook </a:t>
            </a:r>
            <a:r>
              <a:rPr lang="mk-MK" sz="2267" b="1" dirty="0">
                <a:solidFill>
                  <a:srgbClr val="003563"/>
                </a:solidFill>
                <a:latin typeface="Tahoma"/>
                <a:ea typeface="Tahoma"/>
                <a:cs typeface="Tahoma"/>
                <a:sym typeface="Tahoma"/>
              </a:rPr>
              <a:t>се социјални мрежи. </a:t>
            </a:r>
            <a:endParaRPr lang="ru-RU" sz="2267" dirty="0">
              <a:solidFill>
                <a:srgbClr val="003563"/>
              </a:solidFill>
              <a:latin typeface="Arimo"/>
              <a:ea typeface="Arimo"/>
              <a:cs typeface="Arimo"/>
              <a:sym typeface="Arimo"/>
            </a:endParaRPr>
          </a:p>
        </p:txBody>
      </p:sp>
      <p:pic>
        <p:nvPicPr>
          <p:cNvPr id="136" name="Google Shape;136;p12">
            <a:extLst>
              <a:ext uri="{FF2B5EF4-FFF2-40B4-BE49-F238E27FC236}">
                <a16:creationId xmlns:a16="http://schemas.microsoft.com/office/drawing/2014/main" id="{04A1F3F0-4A70-3EFC-E471-A321943D6DD6}"/>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23174" y="270201"/>
            <a:ext cx="1285399" cy="478207"/>
          </a:xfrm>
          <a:prstGeom prst="rect">
            <a:avLst/>
          </a:prstGeom>
          <a:noFill/>
          <a:ln>
            <a:noFill/>
          </a:ln>
        </p:spPr>
      </p:pic>
      <p:pic>
        <p:nvPicPr>
          <p:cNvPr id="138" name="Google Shape;138;p12">
            <a:extLst>
              <a:ext uri="{FF2B5EF4-FFF2-40B4-BE49-F238E27FC236}">
                <a16:creationId xmlns:a16="http://schemas.microsoft.com/office/drawing/2014/main" id="{7E57A3CA-A9CC-4B90-25FE-3828291F3B46}"/>
              </a:ext>
            </a:extLst>
          </p:cNvPr>
          <p:cNvPicPr preferRelativeResize="0"/>
          <p:nvPr/>
        </p:nvPicPr>
        <p:blipFill rotWithShape="1">
          <a:blip r:embed="rId4">
            <a:alphaModFix/>
          </a:blip>
          <a:srcRect l="52224" t="5294" r="5331"/>
          <a:stretch/>
        </p:blipFill>
        <p:spPr>
          <a:xfrm rot="10800000">
            <a:off x="10550164" y="-149007"/>
            <a:ext cx="2604868" cy="6495135"/>
          </a:xfrm>
          <a:prstGeom prst="rect">
            <a:avLst/>
          </a:prstGeom>
          <a:noFill/>
          <a:ln>
            <a:noFill/>
          </a:ln>
        </p:spPr>
      </p:pic>
      <p:pic>
        <p:nvPicPr>
          <p:cNvPr id="3" name="Picture 2" descr="A group of colorful chat bubbles&#10;&#10;Description automatically generated">
            <a:extLst>
              <a:ext uri="{FF2B5EF4-FFF2-40B4-BE49-F238E27FC236}">
                <a16:creationId xmlns:a16="http://schemas.microsoft.com/office/drawing/2014/main" id="{9B4B4164-88F3-D080-BB00-3EEDAD15FB4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66454" y="1184720"/>
            <a:ext cx="4876190" cy="4876190"/>
          </a:xfrm>
          <a:prstGeom prst="rect">
            <a:avLst/>
          </a:prstGeom>
        </p:spPr>
      </p:pic>
    </p:spTree>
    <p:extLst>
      <p:ext uri="{BB962C8B-B14F-4D97-AF65-F5344CB8AC3E}">
        <p14:creationId xmlns:p14="http://schemas.microsoft.com/office/powerpoint/2010/main" val="29112681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98AA0FBA-2CFD-C5E6-4B21-1A5D869E23FB}"/>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4E6D57FC-A00E-6F56-F037-F81DDAFB5A2F}"/>
              </a:ext>
            </a:extLst>
          </p:cNvPr>
          <p:cNvSpPr/>
          <p:nvPr/>
        </p:nvSpPr>
        <p:spPr>
          <a:xfrm>
            <a:off x="-1" y="6602740"/>
            <a:ext cx="12192001" cy="255260"/>
          </a:xfrm>
          <a:prstGeom prst="rect">
            <a:avLst/>
          </a:prstGeom>
          <a:solidFill>
            <a:srgbClr val="29B95C"/>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6DF7857E-221D-C6E2-D01C-7CBF843C0047}"/>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Безбедно користење на социјалните мрежи</a:t>
            </a:r>
          </a:p>
        </p:txBody>
      </p:sp>
      <p:sp>
        <p:nvSpPr>
          <p:cNvPr id="7" name="Google Shape;124;p11">
            <a:extLst>
              <a:ext uri="{FF2B5EF4-FFF2-40B4-BE49-F238E27FC236}">
                <a16:creationId xmlns:a16="http://schemas.microsoft.com/office/drawing/2014/main" id="{2E7206F4-61D9-1F75-079B-2793931BAC8F}"/>
              </a:ext>
            </a:extLst>
          </p:cNvPr>
          <p:cNvSpPr txBox="1"/>
          <p:nvPr/>
        </p:nvSpPr>
        <p:spPr>
          <a:xfrm>
            <a:off x="1522480" y="2565258"/>
            <a:ext cx="9125937" cy="24439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Никогаш не разговарај со непознати на социјалните мрежи. Ако некој непознат ти испрати некаква порака, извести ги своите родители. Секогаш размислувај пред да објавиш на социјалните мрежи. Дали твојата објава, твојот коментар или твојата порака ќе ги повредат другите? </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3" name="Picture 2">
            <a:extLst>
              <a:ext uri="{FF2B5EF4-FFF2-40B4-BE49-F238E27FC236}">
                <a16:creationId xmlns:a16="http://schemas.microsoft.com/office/drawing/2014/main" id="{60BF02D0-2498-DF96-67D2-77183EFF74C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812512" y="6262810"/>
            <a:ext cx="2200285" cy="240010"/>
          </a:xfrm>
          <a:prstGeom prst="rect">
            <a:avLst/>
          </a:prstGeom>
        </p:spPr>
      </p:pic>
      <p:grpSp>
        <p:nvGrpSpPr>
          <p:cNvPr id="4" name="Group 3">
            <a:extLst>
              <a:ext uri="{FF2B5EF4-FFF2-40B4-BE49-F238E27FC236}">
                <a16:creationId xmlns:a16="http://schemas.microsoft.com/office/drawing/2014/main" id="{216B98A8-0B98-E4E1-E6DB-38E4887DA46D}"/>
              </a:ext>
            </a:extLst>
          </p:cNvPr>
          <p:cNvGrpSpPr/>
          <p:nvPr/>
        </p:nvGrpSpPr>
        <p:grpSpPr>
          <a:xfrm>
            <a:off x="10410193" y="4809982"/>
            <a:ext cx="1539471" cy="1614865"/>
            <a:chOff x="5929163" y="812565"/>
            <a:chExt cx="5224201" cy="5480051"/>
          </a:xfrm>
        </p:grpSpPr>
        <p:pic>
          <p:nvPicPr>
            <p:cNvPr id="5" name="Picture 4">
              <a:extLst>
                <a:ext uri="{FF2B5EF4-FFF2-40B4-BE49-F238E27FC236}">
                  <a16:creationId xmlns:a16="http://schemas.microsoft.com/office/drawing/2014/main" id="{D460B70C-9513-B014-FAC2-106BC12AC26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400175" y="2914247"/>
              <a:ext cx="2629032" cy="3378369"/>
            </a:xfrm>
            <a:prstGeom prst="rect">
              <a:avLst/>
            </a:prstGeom>
          </p:spPr>
        </p:pic>
        <p:pic>
          <p:nvPicPr>
            <p:cNvPr id="8" name="Picture 7">
              <a:extLst>
                <a:ext uri="{FF2B5EF4-FFF2-40B4-BE49-F238E27FC236}">
                  <a16:creationId xmlns:a16="http://schemas.microsoft.com/office/drawing/2014/main" id="{3BDC6AD2-1952-D1E5-91BE-488795C4CDC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pic>
        <p:nvPicPr>
          <p:cNvPr id="9" name="Google Shape;51;p7">
            <a:extLst>
              <a:ext uri="{FF2B5EF4-FFF2-40B4-BE49-F238E27FC236}">
                <a16:creationId xmlns:a16="http://schemas.microsoft.com/office/drawing/2014/main" id="{9DD6ABEE-9B1D-7834-1F16-4D2F1361D381}"/>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36853040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98AA0FBA-2CFD-C5E6-4B21-1A5D869E23FB}"/>
            </a:ext>
          </a:extLst>
        </p:cNvPr>
        <p:cNvGrpSpPr/>
        <p:nvPr/>
      </p:nvGrpSpPr>
      <p:grpSpPr>
        <a:xfrm>
          <a:off x="0" y="0"/>
          <a:ext cx="0" cy="0"/>
          <a:chOff x="0" y="0"/>
          <a:chExt cx="0" cy="0"/>
        </a:xfrm>
      </p:grpSpPr>
      <p:sp>
        <p:nvSpPr>
          <p:cNvPr id="6" name="Google Shape;120;p11">
            <a:extLst>
              <a:ext uri="{FF2B5EF4-FFF2-40B4-BE49-F238E27FC236}">
                <a16:creationId xmlns:a16="http://schemas.microsoft.com/office/drawing/2014/main" id="{6DF7857E-221D-C6E2-D01C-7CBF843C0047}"/>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Безбедно користење на социјалните мрежи</a:t>
            </a:r>
          </a:p>
        </p:txBody>
      </p:sp>
      <p:pic>
        <p:nvPicPr>
          <p:cNvPr id="13" name="Picture 12">
            <a:extLst>
              <a:ext uri="{FF2B5EF4-FFF2-40B4-BE49-F238E27FC236}">
                <a16:creationId xmlns:a16="http://schemas.microsoft.com/office/drawing/2014/main" id="{52DEE4AF-81C3-A701-BE1B-EB8C30F880B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167321" y="6262810"/>
            <a:ext cx="2200285" cy="240010"/>
          </a:xfrm>
          <a:prstGeom prst="rect">
            <a:avLst/>
          </a:prstGeom>
        </p:spPr>
      </p:pic>
      <p:pic>
        <p:nvPicPr>
          <p:cNvPr id="3" name="Picture 2">
            <a:extLst>
              <a:ext uri="{FF2B5EF4-FFF2-40B4-BE49-F238E27FC236}">
                <a16:creationId xmlns:a16="http://schemas.microsoft.com/office/drawing/2014/main" id="{C85BDF70-778D-6DAD-68A5-BF1983C8FCC0}"/>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9010373">
            <a:off x="10357188" y="5523202"/>
            <a:ext cx="774725" cy="995540"/>
          </a:xfrm>
          <a:prstGeom prst="rect">
            <a:avLst/>
          </a:prstGeom>
        </p:spPr>
      </p:pic>
      <p:pic>
        <p:nvPicPr>
          <p:cNvPr id="4" name="Picture 3">
            <a:extLst>
              <a:ext uri="{FF2B5EF4-FFF2-40B4-BE49-F238E27FC236}">
                <a16:creationId xmlns:a16="http://schemas.microsoft.com/office/drawing/2014/main" id="{700CC465-A7F8-B0B0-4C1C-BED25C975D31}"/>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9828135" y="4812521"/>
            <a:ext cx="1539471" cy="964263"/>
          </a:xfrm>
          <a:prstGeom prst="rect">
            <a:avLst/>
          </a:prstGeom>
        </p:spPr>
      </p:pic>
      <p:sp>
        <p:nvSpPr>
          <p:cNvPr id="2" name="Google Shape;46;p7">
            <a:extLst>
              <a:ext uri="{FF2B5EF4-FFF2-40B4-BE49-F238E27FC236}">
                <a16:creationId xmlns:a16="http://schemas.microsoft.com/office/drawing/2014/main" id="{64F2A931-929B-C600-9691-DEC4833F58AD}"/>
              </a:ext>
            </a:extLst>
          </p:cNvPr>
          <p:cNvSpPr/>
          <p:nvPr/>
        </p:nvSpPr>
        <p:spPr>
          <a:xfrm>
            <a:off x="-1" y="6602740"/>
            <a:ext cx="12192001" cy="255260"/>
          </a:xfrm>
          <a:prstGeom prst="rect">
            <a:avLst/>
          </a:prstGeom>
          <a:solidFill>
            <a:srgbClr val="29B95C"/>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9" name="Google Shape;124;p11">
            <a:extLst>
              <a:ext uri="{FF2B5EF4-FFF2-40B4-BE49-F238E27FC236}">
                <a16:creationId xmlns:a16="http://schemas.microsoft.com/office/drawing/2014/main" id="{EBA1082D-4EB7-FDEF-9AEA-CFC0810E7D1C}"/>
              </a:ext>
            </a:extLst>
          </p:cNvPr>
          <p:cNvSpPr txBox="1"/>
          <p:nvPr/>
        </p:nvSpPr>
        <p:spPr>
          <a:xfrm>
            <a:off x="1522480" y="2565258"/>
            <a:ext cx="9125937" cy="24439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Никогаш не разговарај со непознати на социјалните мрежи. Ако некој непознат ти испрати некаква порака, извести ги своите родители. Секогаш размислувај пред да објавиш на социјалните мрежи. Дали твојата објава, твојот коментар или твојата порака ќе ги повредат другите? </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10" name="Google Shape;51;p7">
            <a:extLst>
              <a:ext uri="{FF2B5EF4-FFF2-40B4-BE49-F238E27FC236}">
                <a16:creationId xmlns:a16="http://schemas.microsoft.com/office/drawing/2014/main" id="{D90BE18D-A44E-BF72-2C9C-C353F3E5A708}"/>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3225133868"/>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6" dur="2000" fill="hold"/>
                                        <p:tgtEl>
                                          <p:spTgt spid="4"/>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8" dur="2000" fill="hold"/>
                                        <p:tgtEl>
                                          <p:spTgt spid="3"/>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DFA8A47B-EBA4-553B-7F24-95005D7F1FDE}"/>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53C1F105-25C7-E75C-B57D-8029B6C275D8}"/>
              </a:ext>
            </a:extLst>
          </p:cNvPr>
          <p:cNvSpPr/>
          <p:nvPr/>
        </p:nvSpPr>
        <p:spPr>
          <a:xfrm>
            <a:off x="8321040" y="0"/>
            <a:ext cx="3870960" cy="6858000"/>
          </a:xfrm>
          <a:prstGeom prst="rect">
            <a:avLst/>
          </a:prstGeom>
          <a:solidFill>
            <a:srgbClr val="29B95C"/>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B87B1429-2CFC-D8CF-928B-54811140EA72}"/>
              </a:ext>
            </a:extLst>
          </p:cNvPr>
          <p:cNvSpPr txBox="1">
            <a:spLocks/>
          </p:cNvSpPr>
          <p:nvPr/>
        </p:nvSpPr>
        <p:spPr>
          <a:xfrm>
            <a:off x="362725" y="1288745"/>
            <a:ext cx="6785327" cy="1169706"/>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Златното правило за</a:t>
            </a:r>
            <a:r>
              <a:rPr lang="en-US" sz="2667" b="1" dirty="0">
                <a:solidFill>
                  <a:srgbClr val="003563"/>
                </a:solidFill>
                <a:latin typeface="Tahoma" panose="020B0604030504040204" pitchFamily="34" charset="0"/>
                <a:ea typeface="Tahoma" panose="020B0604030504040204" pitchFamily="34" charset="0"/>
                <a:cs typeface="Tahoma" panose="020B0604030504040204" pitchFamily="34" charset="0"/>
              </a:rPr>
              <a:t> online </a:t>
            </a: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комуникацијата</a:t>
            </a:r>
          </a:p>
        </p:txBody>
      </p:sp>
      <p:sp>
        <p:nvSpPr>
          <p:cNvPr id="7" name="Google Shape;124;p11">
            <a:extLst>
              <a:ext uri="{FF2B5EF4-FFF2-40B4-BE49-F238E27FC236}">
                <a16:creationId xmlns:a16="http://schemas.microsoft.com/office/drawing/2014/main" id="{E21FCDF3-8D72-AB84-83B4-6AA21D237F16}"/>
              </a:ext>
            </a:extLst>
          </p:cNvPr>
          <p:cNvSpPr txBox="1"/>
          <p:nvPr/>
        </p:nvSpPr>
        <p:spPr>
          <a:xfrm>
            <a:off x="362725" y="2933953"/>
            <a:ext cx="6785327" cy="24439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nSpc>
                <a:spcPct val="115000"/>
              </a:lnSpc>
            </a:pPr>
            <a:r>
              <a:rPr lang="mk-MK" sz="2267" b="1" dirty="0">
                <a:solidFill>
                  <a:srgbClr val="003563"/>
                </a:solidFill>
                <a:latin typeface="Tahoma"/>
                <a:ea typeface="Tahoma"/>
                <a:cs typeface="Tahoma"/>
                <a:sym typeface="Tahoma"/>
              </a:rPr>
              <a:t>Биди учтив и почитувај ги другите на социјалните мрежи. Тоа што мислиш дека не би го кажал во живо, не го кажувај ни на социјалните мрежи.</a:t>
            </a:r>
          </a:p>
          <a:p>
            <a:pPr marL="16933" marR="0" lvl="0" indent="0" algn="l"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l"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4" name="Picture 3" descr="A person and person holding up pictures&#10;&#10;Description automatically generated">
            <a:extLst>
              <a:ext uri="{FF2B5EF4-FFF2-40B4-BE49-F238E27FC236}">
                <a16:creationId xmlns:a16="http://schemas.microsoft.com/office/drawing/2014/main" id="{43735354-2CAB-66AA-2957-97426DB85B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1509" y="550860"/>
            <a:ext cx="4850462" cy="5924371"/>
          </a:xfrm>
          <a:prstGeom prst="rect">
            <a:avLst/>
          </a:prstGeom>
        </p:spPr>
      </p:pic>
      <p:pic>
        <p:nvPicPr>
          <p:cNvPr id="3" name="Google Shape;51;p7">
            <a:extLst>
              <a:ext uri="{FF2B5EF4-FFF2-40B4-BE49-F238E27FC236}">
                <a16:creationId xmlns:a16="http://schemas.microsoft.com/office/drawing/2014/main" id="{FF11580B-F5D8-6FA6-12A4-EEE57857AA2D}"/>
              </a:ext>
            </a:extLst>
          </p:cNvPr>
          <p:cNvPicPr preferRelativeResize="0"/>
          <p:nvPr/>
        </p:nvPicPr>
        <p:blipFill>
          <a:blip r:embed="rId4">
            <a:extLst>
              <a:ext uri="{28A0092B-C50C-407E-A947-70E740481C1C}">
                <a14:useLocalDpi xmlns:a14="http://schemas.microsoft.com/office/drawing/2010/main" val="0"/>
              </a:ext>
            </a:extLst>
          </a:blip>
          <a:srcRect/>
          <a:stretch/>
        </p:blipFill>
        <p:spPr>
          <a:xfrm>
            <a:off x="218703" y="195268"/>
            <a:ext cx="1527801" cy="557673"/>
          </a:xfrm>
          <a:prstGeom prst="rect">
            <a:avLst/>
          </a:prstGeom>
          <a:noFill/>
          <a:ln>
            <a:noFill/>
          </a:ln>
        </p:spPr>
      </p:pic>
      <p:pic>
        <p:nvPicPr>
          <p:cNvPr id="5" name="Picture 4" descr="A black and blue logo&#10;&#10;Description automatically generated">
            <a:extLst>
              <a:ext uri="{FF2B5EF4-FFF2-40B4-BE49-F238E27FC236}">
                <a16:creationId xmlns:a16="http://schemas.microsoft.com/office/drawing/2014/main" id="{7573C3A4-1087-D5CA-CA2C-158B1E57195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2726" y="5377873"/>
            <a:ext cx="2647950" cy="1006022"/>
          </a:xfrm>
          <a:prstGeom prst="rect">
            <a:avLst/>
          </a:prstGeom>
        </p:spPr>
      </p:pic>
    </p:spTree>
    <p:extLst>
      <p:ext uri="{BB962C8B-B14F-4D97-AF65-F5344CB8AC3E}">
        <p14:creationId xmlns:p14="http://schemas.microsoft.com/office/powerpoint/2010/main" val="411371705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
          <a:extLst>
            <a:ext uri="{FF2B5EF4-FFF2-40B4-BE49-F238E27FC236}">
              <a16:creationId xmlns:a16="http://schemas.microsoft.com/office/drawing/2014/main" id="{0F3662B9-073C-4A74-339F-04FB57CA5ACE}"/>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DD7E6C8B-AEE9-0B7E-AD0B-A31183EAE5B0}"/>
              </a:ext>
            </a:extLst>
          </p:cNvPr>
          <p:cNvSpPr/>
          <p:nvPr/>
        </p:nvSpPr>
        <p:spPr>
          <a:xfrm>
            <a:off x="-1" y="0"/>
            <a:ext cx="12192001" cy="6858000"/>
          </a:xfrm>
          <a:prstGeom prst="rect">
            <a:avLst/>
          </a:prstGeom>
          <a:solidFill>
            <a:srgbClr val="7030A0"/>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AD84D90F-967B-0F69-95A1-756B379FC1BA}"/>
              </a:ext>
            </a:extLst>
          </p:cNvPr>
          <p:cNvPicPr preferRelativeResize="0"/>
          <p:nvPr/>
        </p:nvPicPr>
        <p:blipFill>
          <a:blip r:embed="rId3">
            <a:alphaModFix/>
          </a:blip>
          <a:stretch>
            <a:fillRect/>
          </a:stretch>
        </p:blipFill>
        <p:spPr>
          <a:xfrm>
            <a:off x="362726" y="407613"/>
            <a:ext cx="2223364" cy="809900"/>
          </a:xfrm>
          <a:prstGeom prst="rect">
            <a:avLst/>
          </a:prstGeom>
          <a:noFill/>
          <a:ln>
            <a:noFill/>
          </a:ln>
        </p:spPr>
      </p:pic>
      <p:sp>
        <p:nvSpPr>
          <p:cNvPr id="7" name="Google Shape;124;p11">
            <a:extLst>
              <a:ext uri="{FF2B5EF4-FFF2-40B4-BE49-F238E27FC236}">
                <a16:creationId xmlns:a16="http://schemas.microsoft.com/office/drawing/2014/main" id="{C87CE354-73BE-AC83-A09B-C5C387896E45}"/>
              </a:ext>
            </a:extLst>
          </p:cNvPr>
          <p:cNvSpPr txBox="1"/>
          <p:nvPr/>
        </p:nvSpPr>
        <p:spPr>
          <a:xfrm>
            <a:off x="2903360" y="2849639"/>
            <a:ext cx="6785327" cy="2007133"/>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en-US" sz="6600" b="1" dirty="0">
                <a:solidFill>
                  <a:schemeClr val="bg1"/>
                </a:solidFill>
                <a:latin typeface="Tahoma"/>
                <a:ea typeface="Tahoma"/>
                <a:cs typeface="Tahoma"/>
                <a:sym typeface="Tahoma"/>
              </a:rPr>
              <a:t>Online </a:t>
            </a:r>
            <a:r>
              <a:rPr lang="mk-MK" sz="6600" b="1" dirty="0">
                <a:solidFill>
                  <a:schemeClr val="bg1"/>
                </a:solidFill>
                <a:latin typeface="Tahoma"/>
                <a:ea typeface="Tahoma"/>
                <a:cs typeface="Tahoma"/>
                <a:sym typeface="Tahoma"/>
              </a:rPr>
              <a:t>гејминг</a:t>
            </a:r>
            <a:endParaRPr lang="en-US" sz="6600" dirty="0">
              <a:solidFill>
                <a:schemeClr val="bg1"/>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sp>
        <p:nvSpPr>
          <p:cNvPr id="47" name="Google Shape;47;p7">
            <a:extLst>
              <a:ext uri="{FF2B5EF4-FFF2-40B4-BE49-F238E27FC236}">
                <a16:creationId xmlns:a16="http://schemas.microsoft.com/office/drawing/2014/main" id="{74B82E2F-D6FC-AF63-D994-875DE00EE4BF}"/>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lt1"/>
                </a:solidFill>
                <a:latin typeface="Tahoma"/>
                <a:ea typeface="Tahoma"/>
                <a:cs typeface="Tahoma"/>
                <a:sym typeface="Tahoma"/>
              </a:rPr>
              <a:t>MKSafeNet</a:t>
            </a:r>
            <a:endParaRPr sz="1467" dirty="0">
              <a:solidFill>
                <a:schemeClr val="lt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E58D0B9C-971F-9075-1A3D-F4BBF17467D9}"/>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lt1"/>
                </a:solidFill>
                <a:latin typeface="Arimo"/>
                <a:ea typeface="Arimo"/>
                <a:cs typeface="Arimo"/>
                <a:sym typeface="Arimo"/>
              </a:rPr>
              <a:t>2025</a:t>
            </a:r>
            <a:endParaRPr sz="1067" dirty="0">
              <a:solidFill>
                <a:schemeClr val="lt1"/>
              </a:solidFill>
              <a:latin typeface="Arimo"/>
              <a:ea typeface="Arimo"/>
              <a:cs typeface="Arimo"/>
              <a:sym typeface="Arimo"/>
            </a:endParaRPr>
          </a:p>
        </p:txBody>
      </p:sp>
      <p:pic>
        <p:nvPicPr>
          <p:cNvPr id="2" name="Google Shape;55;p7">
            <a:extLst>
              <a:ext uri="{FF2B5EF4-FFF2-40B4-BE49-F238E27FC236}">
                <a16:creationId xmlns:a16="http://schemas.microsoft.com/office/drawing/2014/main" id="{0AA60DBC-113E-0BD4-EE21-859A1160ED2D}"/>
              </a:ext>
            </a:extLst>
          </p:cNvPr>
          <p:cNvPicPr preferRelativeResize="0"/>
          <p:nvPr/>
        </p:nvPicPr>
        <p:blipFill rotWithShape="1">
          <a:blip r:embed="rId4">
            <a:alphaModFix/>
          </a:blip>
          <a:srcRect l="52224" r="5331"/>
          <a:stretch/>
        </p:blipFill>
        <p:spPr>
          <a:xfrm>
            <a:off x="362726" y="3163813"/>
            <a:ext cx="1286057" cy="3385919"/>
          </a:xfrm>
          <a:prstGeom prst="rect">
            <a:avLst/>
          </a:prstGeom>
          <a:noFill/>
          <a:ln>
            <a:noFill/>
          </a:ln>
        </p:spPr>
      </p:pic>
    </p:spTree>
    <p:extLst>
      <p:ext uri="{BB962C8B-B14F-4D97-AF65-F5344CB8AC3E}">
        <p14:creationId xmlns:p14="http://schemas.microsoft.com/office/powerpoint/2010/main" val="14104713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2090CE7A-1AEC-E323-784B-E3D61A348AA1}"/>
            </a:ext>
          </a:extLst>
        </p:cNvPr>
        <p:cNvGrpSpPr/>
        <p:nvPr/>
      </p:nvGrpSpPr>
      <p:grpSpPr>
        <a:xfrm>
          <a:off x="0" y="0"/>
          <a:ext cx="0" cy="0"/>
          <a:chOff x="0" y="0"/>
          <a:chExt cx="0" cy="0"/>
        </a:xfrm>
      </p:grpSpPr>
      <p:sp>
        <p:nvSpPr>
          <p:cNvPr id="130" name="Google Shape;130;p12">
            <a:extLst>
              <a:ext uri="{FF2B5EF4-FFF2-40B4-BE49-F238E27FC236}">
                <a16:creationId xmlns:a16="http://schemas.microsoft.com/office/drawing/2014/main" id="{DE5AAE6F-AC36-0D0F-F94C-0109C2F30C59}"/>
              </a:ext>
            </a:extLst>
          </p:cNvPr>
          <p:cNvSpPr/>
          <p:nvPr/>
        </p:nvSpPr>
        <p:spPr>
          <a:xfrm>
            <a:off x="8503920" y="0"/>
            <a:ext cx="3688078" cy="6858000"/>
          </a:xfrm>
          <a:prstGeom prst="rect">
            <a:avLst/>
          </a:prstGeom>
          <a:solidFill>
            <a:srgbClr val="7030A0"/>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a:extLst>
              <a:ext uri="{FF2B5EF4-FFF2-40B4-BE49-F238E27FC236}">
                <a16:creationId xmlns:a16="http://schemas.microsoft.com/office/drawing/2014/main" id="{6F64C542-9C60-48ED-D658-8418371AFD3C}"/>
              </a:ext>
            </a:extLst>
          </p:cNvPr>
          <p:cNvSpPr txBox="1">
            <a:spLocks noGrp="1"/>
          </p:cNvSpPr>
          <p:nvPr>
            <p:ph type="title" idx="4294967295"/>
          </p:nvPr>
        </p:nvSpPr>
        <p:spPr>
          <a:xfrm>
            <a:off x="282478" y="1004667"/>
            <a:ext cx="5036176" cy="1333726"/>
          </a:xfrm>
          <a:prstGeom prst="rect">
            <a:avLst/>
          </a:prstGeom>
          <a:noFill/>
          <a:ln>
            <a:noFill/>
          </a:ln>
        </p:spPr>
        <p:txBody>
          <a:bodyPr spcFirstLastPara="1" wrap="square" lIns="0" tIns="345467" rIns="0" bIns="0" anchor="t" anchorCtr="0">
            <a:spAutoFit/>
          </a:bodyPr>
          <a:lstStyle/>
          <a:p>
            <a:pPr marL="16933"/>
            <a:r>
              <a:rPr lang="en-US" sz="3200" dirty="0">
                <a:latin typeface="Arimo"/>
                <a:ea typeface="Arimo"/>
                <a:cs typeface="Arimo"/>
                <a:sym typeface="Arimo"/>
              </a:rPr>
              <a:t>Online </a:t>
            </a:r>
            <a:r>
              <a:rPr lang="mk-MK" sz="3200" dirty="0">
                <a:latin typeface="Arimo"/>
                <a:ea typeface="Arimo"/>
                <a:cs typeface="Arimo"/>
                <a:sym typeface="Arimo"/>
              </a:rPr>
              <a:t>гејмингот и безбедноста</a:t>
            </a:r>
            <a:endParaRPr sz="3200" dirty="0">
              <a:latin typeface="Arimo"/>
              <a:ea typeface="Arimo"/>
              <a:cs typeface="Arimo"/>
              <a:sym typeface="Arimo"/>
            </a:endParaRPr>
          </a:p>
        </p:txBody>
      </p:sp>
      <p:sp>
        <p:nvSpPr>
          <p:cNvPr id="134" name="Google Shape;134;p12">
            <a:extLst>
              <a:ext uri="{FF2B5EF4-FFF2-40B4-BE49-F238E27FC236}">
                <a16:creationId xmlns:a16="http://schemas.microsoft.com/office/drawing/2014/main" id="{2733FD5E-94A5-2ADC-23C1-957B3E9C3738}"/>
              </a:ext>
            </a:extLst>
          </p:cNvPr>
          <p:cNvSpPr txBox="1"/>
          <p:nvPr/>
        </p:nvSpPr>
        <p:spPr>
          <a:xfrm>
            <a:off x="282478" y="2653243"/>
            <a:ext cx="5036175" cy="2443920"/>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Играњето игри е забавно! Можеш да играш со своите пријатели и да откриваш нови, возбудливи светови. Но, биди внимателен кога разговараш со непознати при играњето.</a:t>
            </a:r>
            <a:endParaRPr lang="ru-RU" sz="2267" dirty="0">
              <a:solidFill>
                <a:srgbClr val="003563"/>
              </a:solidFill>
              <a:latin typeface="Arimo"/>
              <a:ea typeface="Arimo"/>
              <a:cs typeface="Arimo"/>
              <a:sym typeface="Arimo"/>
            </a:endParaRPr>
          </a:p>
        </p:txBody>
      </p:sp>
      <p:pic>
        <p:nvPicPr>
          <p:cNvPr id="138" name="Google Shape;138;p12">
            <a:extLst>
              <a:ext uri="{FF2B5EF4-FFF2-40B4-BE49-F238E27FC236}">
                <a16:creationId xmlns:a16="http://schemas.microsoft.com/office/drawing/2014/main" id="{645DF1C7-C4AB-FCF6-921C-01BA239F2D06}"/>
              </a:ext>
            </a:extLst>
          </p:cNvPr>
          <p:cNvPicPr preferRelativeResize="0"/>
          <p:nvPr/>
        </p:nvPicPr>
        <p:blipFill rotWithShape="1">
          <a:blip r:embed="rId3">
            <a:alphaModFix/>
          </a:blip>
          <a:srcRect l="52224" t="5294" r="5331"/>
          <a:stretch/>
        </p:blipFill>
        <p:spPr>
          <a:xfrm rot="10800000">
            <a:off x="10550164" y="-149007"/>
            <a:ext cx="2604868" cy="6495135"/>
          </a:xfrm>
          <a:prstGeom prst="rect">
            <a:avLst/>
          </a:prstGeom>
          <a:noFill/>
          <a:ln>
            <a:noFill/>
          </a:ln>
        </p:spPr>
      </p:pic>
      <p:pic>
        <p:nvPicPr>
          <p:cNvPr id="3" name="Picture 2" descr="A person playing a video game&#10;&#10;Description automatically generated">
            <a:extLst>
              <a:ext uri="{FF2B5EF4-FFF2-40B4-BE49-F238E27FC236}">
                <a16:creationId xmlns:a16="http://schemas.microsoft.com/office/drawing/2014/main" id="{FB99A6C1-DD1D-A8F2-9FE6-314AD32181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18192" y="2010248"/>
            <a:ext cx="6140545" cy="4484888"/>
          </a:xfrm>
          <a:prstGeom prst="rect">
            <a:avLst/>
          </a:prstGeom>
        </p:spPr>
      </p:pic>
      <p:pic>
        <p:nvPicPr>
          <p:cNvPr id="2" name="Google Shape;136;p12">
            <a:extLst>
              <a:ext uri="{FF2B5EF4-FFF2-40B4-BE49-F238E27FC236}">
                <a16:creationId xmlns:a16="http://schemas.microsoft.com/office/drawing/2014/main" id="{9582D1A1-F639-EA3F-8B0A-894AF9CC0BCB}"/>
              </a:ext>
            </a:extLst>
          </p:cNvPr>
          <p:cNvPicPr preferRelativeResize="0"/>
          <p:nvPr/>
        </p:nvPicPr>
        <p:blipFill>
          <a:blip r:embed="rId5">
            <a:extLst>
              <a:ext uri="{28A0092B-C50C-407E-A947-70E740481C1C}">
                <a14:useLocalDpi xmlns:a14="http://schemas.microsoft.com/office/drawing/2010/main" val="0"/>
              </a:ext>
            </a:extLst>
          </a:blip>
          <a:srcRect/>
          <a:stretch/>
        </p:blipFill>
        <p:spPr>
          <a:xfrm>
            <a:off x="223174" y="165929"/>
            <a:ext cx="1285399" cy="478207"/>
          </a:xfrm>
          <a:prstGeom prst="rect">
            <a:avLst/>
          </a:prstGeom>
          <a:noFill/>
          <a:ln>
            <a:noFill/>
          </a:ln>
        </p:spPr>
      </p:pic>
    </p:spTree>
    <p:extLst>
      <p:ext uri="{BB962C8B-B14F-4D97-AF65-F5344CB8AC3E}">
        <p14:creationId xmlns:p14="http://schemas.microsoft.com/office/powerpoint/2010/main" val="30943394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E5BF3904-0147-E3B0-6FC7-D01484C809EE}"/>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A7C83C09-A099-B5BD-D64D-9D5B5A1B66BA}"/>
              </a:ext>
            </a:extLst>
          </p:cNvPr>
          <p:cNvSpPr/>
          <p:nvPr/>
        </p:nvSpPr>
        <p:spPr>
          <a:xfrm>
            <a:off x="-1" y="6503012"/>
            <a:ext cx="12192001" cy="354988"/>
          </a:xfrm>
          <a:prstGeom prst="rect">
            <a:avLst/>
          </a:prstGeom>
          <a:solidFill>
            <a:srgbClr val="7030A0"/>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0D5FCB5D-A4ED-041A-D173-918126FC37D6}"/>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останете безбедни додека играте?</a:t>
            </a:r>
          </a:p>
        </p:txBody>
      </p:sp>
      <p:sp>
        <p:nvSpPr>
          <p:cNvPr id="7" name="Google Shape;124;p11">
            <a:extLst>
              <a:ext uri="{FF2B5EF4-FFF2-40B4-BE49-F238E27FC236}">
                <a16:creationId xmlns:a16="http://schemas.microsoft.com/office/drawing/2014/main" id="{A13FADA6-7EA6-546D-D1CB-10AE7F768DDF}"/>
              </a:ext>
            </a:extLst>
          </p:cNvPr>
          <p:cNvSpPr txBox="1"/>
          <p:nvPr/>
        </p:nvSpPr>
        <p:spPr>
          <a:xfrm>
            <a:off x="1915872" y="2509152"/>
            <a:ext cx="8360253" cy="28451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Никогаш не ги споделувај своите лични информации како името, каде учиш или живееш, роденденот и слично, со луѓето кои ќе ги запознаеш додека играш. Знај дека секогаш можеш да ги пријавиш лошите коментари на самата игра, или пак на твоите родители.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3" name="Picture 2">
            <a:extLst>
              <a:ext uri="{FF2B5EF4-FFF2-40B4-BE49-F238E27FC236}">
                <a16:creationId xmlns:a16="http://schemas.microsoft.com/office/drawing/2014/main" id="{2604624F-8BC6-D301-F9A0-155CD42A9A6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830800" y="6262810"/>
            <a:ext cx="2200285" cy="240010"/>
          </a:xfrm>
          <a:prstGeom prst="rect">
            <a:avLst/>
          </a:prstGeom>
        </p:spPr>
      </p:pic>
      <p:grpSp>
        <p:nvGrpSpPr>
          <p:cNvPr id="4" name="Group 3">
            <a:extLst>
              <a:ext uri="{FF2B5EF4-FFF2-40B4-BE49-F238E27FC236}">
                <a16:creationId xmlns:a16="http://schemas.microsoft.com/office/drawing/2014/main" id="{D1050448-EFDB-9C13-E3DF-B714CD05007E}"/>
              </a:ext>
            </a:extLst>
          </p:cNvPr>
          <p:cNvGrpSpPr/>
          <p:nvPr/>
        </p:nvGrpSpPr>
        <p:grpSpPr>
          <a:xfrm>
            <a:off x="10428481" y="4809982"/>
            <a:ext cx="1539471" cy="1614865"/>
            <a:chOff x="5929163" y="812565"/>
            <a:chExt cx="5224201" cy="5480051"/>
          </a:xfrm>
        </p:grpSpPr>
        <p:pic>
          <p:nvPicPr>
            <p:cNvPr id="5" name="Picture 4">
              <a:extLst>
                <a:ext uri="{FF2B5EF4-FFF2-40B4-BE49-F238E27FC236}">
                  <a16:creationId xmlns:a16="http://schemas.microsoft.com/office/drawing/2014/main" id="{17120D23-49B2-F172-6A4C-5DEB51106C3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400175" y="2914247"/>
              <a:ext cx="2629032" cy="3378369"/>
            </a:xfrm>
            <a:prstGeom prst="rect">
              <a:avLst/>
            </a:prstGeom>
          </p:spPr>
        </p:pic>
        <p:pic>
          <p:nvPicPr>
            <p:cNvPr id="8" name="Picture 7">
              <a:extLst>
                <a:ext uri="{FF2B5EF4-FFF2-40B4-BE49-F238E27FC236}">
                  <a16:creationId xmlns:a16="http://schemas.microsoft.com/office/drawing/2014/main" id="{FCD9EF60-11B2-3258-FBDA-46CC0B987B74}"/>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pic>
        <p:nvPicPr>
          <p:cNvPr id="9" name="Google Shape;51;p7">
            <a:extLst>
              <a:ext uri="{FF2B5EF4-FFF2-40B4-BE49-F238E27FC236}">
                <a16:creationId xmlns:a16="http://schemas.microsoft.com/office/drawing/2014/main" id="{23386819-FBEB-5E61-1CE0-E42DC145029B}"/>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40145457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6585BA78-2CC9-C72B-06D4-294C3865906B}"/>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DABD021D-CBDE-D092-F3BA-C962AFD93B44}"/>
              </a:ext>
            </a:extLst>
          </p:cNvPr>
          <p:cNvSpPr/>
          <p:nvPr/>
        </p:nvSpPr>
        <p:spPr>
          <a:xfrm>
            <a:off x="9491472" y="0"/>
            <a:ext cx="2700528" cy="6858000"/>
          </a:xfrm>
          <a:prstGeom prst="rect">
            <a:avLst/>
          </a:prstGeom>
          <a:solidFill>
            <a:srgbClr val="215F9A"/>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350F9C64-3FE8-D996-2E2A-E3A2E9C32393}"/>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
        <p:nvSpPr>
          <p:cNvPr id="6" name="Google Shape;120;p11">
            <a:extLst>
              <a:ext uri="{FF2B5EF4-FFF2-40B4-BE49-F238E27FC236}">
                <a16:creationId xmlns:a16="http://schemas.microsoft.com/office/drawing/2014/main" id="{279508E3-A364-52AF-B35B-057108C95520}"/>
              </a:ext>
            </a:extLst>
          </p:cNvPr>
          <p:cNvSpPr txBox="1">
            <a:spLocks/>
          </p:cNvSpPr>
          <p:nvPr/>
        </p:nvSpPr>
        <p:spPr>
          <a:xfrm>
            <a:off x="268807" y="1463166"/>
            <a:ext cx="8153954" cy="1169706"/>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Зошто е важна интернет </a:t>
            </a:r>
            <a:endParaRPr lang="en-US" sz="2667" b="1" dirty="0">
              <a:solidFill>
                <a:srgbClr val="003563"/>
              </a:solidFill>
              <a:latin typeface="Tahoma" panose="020B0604030504040204" pitchFamily="34" charset="0"/>
              <a:ea typeface="Tahoma" panose="020B0604030504040204" pitchFamily="34" charset="0"/>
              <a:cs typeface="Tahoma" panose="020B0604030504040204" pitchFamily="34" charset="0"/>
            </a:endParaRPr>
          </a:p>
          <a:p>
            <a:pPr marL="16933"/>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безбедноста?</a:t>
            </a:r>
          </a:p>
        </p:txBody>
      </p:sp>
      <p:sp>
        <p:nvSpPr>
          <p:cNvPr id="7" name="Google Shape;124;p11">
            <a:extLst>
              <a:ext uri="{FF2B5EF4-FFF2-40B4-BE49-F238E27FC236}">
                <a16:creationId xmlns:a16="http://schemas.microsoft.com/office/drawing/2014/main" id="{187230F8-053E-7AC8-0453-7CEF1CDC0654}"/>
              </a:ext>
            </a:extLst>
          </p:cNvPr>
          <p:cNvSpPr txBox="1"/>
          <p:nvPr/>
        </p:nvSpPr>
        <p:spPr>
          <a:xfrm>
            <a:off x="268807" y="2933953"/>
            <a:ext cx="4929122"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nSpc>
                <a:spcPct val="115000"/>
              </a:lnSpc>
            </a:pPr>
            <a:r>
              <a:rPr lang="mk-MK" sz="2267" dirty="0">
                <a:solidFill>
                  <a:srgbClr val="003563"/>
                </a:solidFill>
                <a:latin typeface="Tahoma"/>
                <a:ea typeface="Tahoma"/>
                <a:cs typeface="Tahoma"/>
                <a:sym typeface="Tahoma"/>
              </a:rPr>
              <a:t>Интернетот е забавен и ни помага со учењето. Но, мора да останиме безбедни додека го користиме.</a:t>
            </a:r>
            <a:endParaRPr lang="en-US" sz="2267" dirty="0">
              <a:solidFill>
                <a:srgbClr val="003563"/>
              </a:solidFill>
              <a:latin typeface="Arimo"/>
              <a:ea typeface="Arimo"/>
              <a:cs typeface="Arimo"/>
              <a:sym typeface="Arimo"/>
            </a:endParaRPr>
          </a:p>
          <a:p>
            <a:pPr marL="16933" marR="0" lvl="0" indent="0" algn="l" rtl="0">
              <a:lnSpc>
                <a:spcPct val="115000"/>
              </a:lnSpc>
              <a:spcBef>
                <a:spcPts val="0"/>
              </a:spcBef>
              <a:spcAft>
                <a:spcPts val="0"/>
              </a:spcAft>
              <a:buNone/>
            </a:pPr>
            <a:endParaRPr lang="en-US" sz="2267" dirty="0">
              <a:solidFill>
                <a:schemeClr val="tx1"/>
              </a:solidFill>
              <a:latin typeface="Arimo"/>
              <a:ea typeface="Arimo"/>
              <a:cs typeface="Arimo"/>
              <a:sym typeface="Arimo"/>
            </a:endParaRPr>
          </a:p>
          <a:p>
            <a:pPr marL="16933" marR="0" lvl="0" indent="0" algn="l" rtl="0">
              <a:lnSpc>
                <a:spcPct val="115000"/>
              </a:lnSpc>
              <a:spcBef>
                <a:spcPts val="0"/>
              </a:spcBef>
              <a:spcAft>
                <a:spcPts val="0"/>
              </a:spcAft>
              <a:buNone/>
            </a:pPr>
            <a:endParaRPr lang="en-US" sz="2267" dirty="0">
              <a:latin typeface="Arimo"/>
              <a:ea typeface="Arimo"/>
              <a:cs typeface="Arimo"/>
              <a:sym typeface="Arimo"/>
            </a:endParaRPr>
          </a:p>
        </p:txBody>
      </p:sp>
      <p:pic>
        <p:nvPicPr>
          <p:cNvPr id="10" name="Picture 9" descr="A cartoon of a child holding a tablet&#10;&#10;Description automatically generated">
            <a:extLst>
              <a:ext uri="{FF2B5EF4-FFF2-40B4-BE49-F238E27FC236}">
                <a16:creationId xmlns:a16="http://schemas.microsoft.com/office/drawing/2014/main" id="{0FFA32D1-D056-10BA-BD99-520B02202A1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92953" y="1157591"/>
            <a:ext cx="6441077" cy="4542817"/>
          </a:xfrm>
          <a:prstGeom prst="rect">
            <a:avLst/>
          </a:prstGeom>
        </p:spPr>
      </p:pic>
    </p:spTree>
    <p:extLst>
      <p:ext uri="{BB962C8B-B14F-4D97-AF65-F5344CB8AC3E}">
        <p14:creationId xmlns:p14="http://schemas.microsoft.com/office/powerpoint/2010/main" val="35293412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E5BF3904-0147-E3B0-6FC7-D01484C809EE}"/>
            </a:ext>
          </a:extLst>
        </p:cNvPr>
        <p:cNvGrpSpPr/>
        <p:nvPr/>
      </p:nvGrpSpPr>
      <p:grpSpPr>
        <a:xfrm>
          <a:off x="0" y="0"/>
          <a:ext cx="0" cy="0"/>
          <a:chOff x="0" y="0"/>
          <a:chExt cx="0" cy="0"/>
        </a:xfrm>
      </p:grpSpPr>
      <p:sp>
        <p:nvSpPr>
          <p:cNvPr id="6" name="Google Shape;120;p11">
            <a:extLst>
              <a:ext uri="{FF2B5EF4-FFF2-40B4-BE49-F238E27FC236}">
                <a16:creationId xmlns:a16="http://schemas.microsoft.com/office/drawing/2014/main" id="{0D5FCB5D-A4ED-041A-D173-918126FC37D6}"/>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останете безбедни додека играте?</a:t>
            </a:r>
          </a:p>
        </p:txBody>
      </p:sp>
      <p:pic>
        <p:nvPicPr>
          <p:cNvPr id="13" name="Picture 12">
            <a:extLst>
              <a:ext uri="{FF2B5EF4-FFF2-40B4-BE49-F238E27FC236}">
                <a16:creationId xmlns:a16="http://schemas.microsoft.com/office/drawing/2014/main" id="{33FE82AA-3599-02A6-954F-0334638A24E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697673" y="6262810"/>
            <a:ext cx="2200285" cy="240010"/>
          </a:xfrm>
          <a:prstGeom prst="rect">
            <a:avLst/>
          </a:prstGeom>
        </p:spPr>
      </p:pic>
      <p:pic>
        <p:nvPicPr>
          <p:cNvPr id="2" name="Picture 1">
            <a:extLst>
              <a:ext uri="{FF2B5EF4-FFF2-40B4-BE49-F238E27FC236}">
                <a16:creationId xmlns:a16="http://schemas.microsoft.com/office/drawing/2014/main" id="{F8EED9F8-F3FB-65D5-4099-883A21240E5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9010373">
            <a:off x="10887540" y="5523202"/>
            <a:ext cx="774725" cy="995540"/>
          </a:xfrm>
          <a:prstGeom prst="rect">
            <a:avLst/>
          </a:prstGeom>
        </p:spPr>
      </p:pic>
      <p:pic>
        <p:nvPicPr>
          <p:cNvPr id="3" name="Picture 2">
            <a:extLst>
              <a:ext uri="{FF2B5EF4-FFF2-40B4-BE49-F238E27FC236}">
                <a16:creationId xmlns:a16="http://schemas.microsoft.com/office/drawing/2014/main" id="{3324A29F-9A6E-D9FE-C0C8-118E070142A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358487" y="4812521"/>
            <a:ext cx="1539471" cy="964263"/>
          </a:xfrm>
          <a:prstGeom prst="rect">
            <a:avLst/>
          </a:prstGeom>
        </p:spPr>
      </p:pic>
      <p:sp>
        <p:nvSpPr>
          <p:cNvPr id="5" name="Google Shape;46;p7">
            <a:extLst>
              <a:ext uri="{FF2B5EF4-FFF2-40B4-BE49-F238E27FC236}">
                <a16:creationId xmlns:a16="http://schemas.microsoft.com/office/drawing/2014/main" id="{B6A69987-9933-C35A-95EA-37469655AC42}"/>
              </a:ext>
            </a:extLst>
          </p:cNvPr>
          <p:cNvSpPr/>
          <p:nvPr/>
        </p:nvSpPr>
        <p:spPr>
          <a:xfrm>
            <a:off x="-1" y="6503012"/>
            <a:ext cx="12192001" cy="354988"/>
          </a:xfrm>
          <a:prstGeom prst="rect">
            <a:avLst/>
          </a:prstGeom>
          <a:solidFill>
            <a:srgbClr val="7030A0"/>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9" name="Google Shape;124;p11">
            <a:extLst>
              <a:ext uri="{FF2B5EF4-FFF2-40B4-BE49-F238E27FC236}">
                <a16:creationId xmlns:a16="http://schemas.microsoft.com/office/drawing/2014/main" id="{4339C61C-E7B0-21CA-B25C-FF6BFA3E2C60}"/>
              </a:ext>
            </a:extLst>
          </p:cNvPr>
          <p:cNvSpPr txBox="1"/>
          <p:nvPr/>
        </p:nvSpPr>
        <p:spPr>
          <a:xfrm>
            <a:off x="1915872" y="2509152"/>
            <a:ext cx="8360253" cy="28451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Никогаш не ги споделувај своите лични информации како името, каде учиш или живееш, роденденот и слично, со луѓето кои ќе ги запознаеш додека играш. Знај дека секогаш можеш да ги пријавиш лошите коментари на самата игра, или пак на твоите родители.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10" name="Google Shape;51;p7">
            <a:extLst>
              <a:ext uri="{FF2B5EF4-FFF2-40B4-BE49-F238E27FC236}">
                <a16:creationId xmlns:a16="http://schemas.microsoft.com/office/drawing/2014/main" id="{70D64D4C-FBB3-A434-05BE-2BA7313F605C}"/>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2885638691"/>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6" dur="2000" fill="hold"/>
                                        <p:tgtEl>
                                          <p:spTgt spid="3"/>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8" dur="2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C1DC3AE3-E102-CD2C-01C4-CEED10B6172B}"/>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93D591E1-8ADF-3784-52AB-AF19F6E7E500}"/>
              </a:ext>
            </a:extLst>
          </p:cNvPr>
          <p:cNvSpPr/>
          <p:nvPr/>
        </p:nvSpPr>
        <p:spPr>
          <a:xfrm>
            <a:off x="9116568" y="0"/>
            <a:ext cx="3075432" cy="6858000"/>
          </a:xfrm>
          <a:prstGeom prst="rect">
            <a:avLst/>
          </a:prstGeom>
          <a:solidFill>
            <a:srgbClr val="7030A0"/>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5495F929-7823-3641-6E9F-95C9474E1565}"/>
              </a:ext>
            </a:extLst>
          </p:cNvPr>
          <p:cNvSpPr txBox="1">
            <a:spLocks/>
          </p:cNvSpPr>
          <p:nvPr/>
        </p:nvSpPr>
        <p:spPr>
          <a:xfrm>
            <a:off x="227847" y="1288745"/>
            <a:ext cx="6785327"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Избегнувај несоодветни содржини</a:t>
            </a:r>
          </a:p>
        </p:txBody>
      </p:sp>
      <p:sp>
        <p:nvSpPr>
          <p:cNvPr id="7" name="Google Shape;124;p11">
            <a:extLst>
              <a:ext uri="{FF2B5EF4-FFF2-40B4-BE49-F238E27FC236}">
                <a16:creationId xmlns:a16="http://schemas.microsoft.com/office/drawing/2014/main" id="{DB6A51AC-246F-35C6-940C-9B4FEC196157}"/>
              </a:ext>
            </a:extLst>
          </p:cNvPr>
          <p:cNvSpPr txBox="1"/>
          <p:nvPr/>
        </p:nvSpPr>
        <p:spPr>
          <a:xfrm>
            <a:off x="227847" y="2660673"/>
            <a:ext cx="6785327" cy="24439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nSpc>
                <a:spcPct val="115000"/>
              </a:lnSpc>
            </a:pPr>
            <a:r>
              <a:rPr lang="mk-MK" sz="2267" b="1" dirty="0">
                <a:solidFill>
                  <a:srgbClr val="003563"/>
                </a:solidFill>
                <a:latin typeface="Tahoma"/>
                <a:ea typeface="Tahoma"/>
                <a:cs typeface="Tahoma"/>
                <a:sym typeface="Tahoma"/>
              </a:rPr>
              <a:t>Задржувај се до игрите кои се наменети за твојата возрасна група. Иако другите игри може да изгледаат позабавно, секогаш постојат причини за поставувањето на возрасните граници. </a:t>
            </a:r>
            <a:endParaRPr lang="en-US" sz="2267" dirty="0">
              <a:solidFill>
                <a:srgbClr val="003563"/>
              </a:solidFill>
              <a:latin typeface="Arimo"/>
              <a:ea typeface="Arimo"/>
              <a:cs typeface="Arimo"/>
              <a:sym typeface="Arimo"/>
            </a:endParaRPr>
          </a:p>
          <a:p>
            <a:pPr marL="16933" marR="0" lvl="0" indent="0" algn="l"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4" name="Picture 3" descr="A cartoon of a person driving a car&#10;&#10;Description automatically generated">
            <a:extLst>
              <a:ext uri="{FF2B5EF4-FFF2-40B4-BE49-F238E27FC236}">
                <a16:creationId xmlns:a16="http://schemas.microsoft.com/office/drawing/2014/main" id="{D67D598B-1CF7-0205-44D3-4B01BE44F0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13174" y="1668382"/>
            <a:ext cx="4905267" cy="3976335"/>
          </a:xfrm>
          <a:prstGeom prst="rect">
            <a:avLst/>
          </a:prstGeom>
        </p:spPr>
      </p:pic>
      <p:pic>
        <p:nvPicPr>
          <p:cNvPr id="3" name="Google Shape;51;p7">
            <a:extLst>
              <a:ext uri="{FF2B5EF4-FFF2-40B4-BE49-F238E27FC236}">
                <a16:creationId xmlns:a16="http://schemas.microsoft.com/office/drawing/2014/main" id="{905D63D7-0870-D1CB-7729-2A1FC02DD9CF}"/>
              </a:ext>
            </a:extLst>
          </p:cNvPr>
          <p:cNvPicPr preferRelativeResize="0"/>
          <p:nvPr/>
        </p:nvPicPr>
        <p:blipFill>
          <a:blip r:embed="rId4">
            <a:extLst>
              <a:ext uri="{28A0092B-C50C-407E-A947-70E740481C1C}">
                <a14:useLocalDpi xmlns:a14="http://schemas.microsoft.com/office/drawing/2010/main" val="0"/>
              </a:ext>
            </a:extLst>
          </a:blip>
          <a:srcRect/>
          <a:stretch/>
        </p:blipFill>
        <p:spPr>
          <a:xfrm>
            <a:off x="227847" y="180875"/>
            <a:ext cx="1463793" cy="534309"/>
          </a:xfrm>
          <a:prstGeom prst="rect">
            <a:avLst/>
          </a:prstGeom>
          <a:noFill/>
          <a:ln>
            <a:noFill/>
          </a:ln>
        </p:spPr>
      </p:pic>
      <p:pic>
        <p:nvPicPr>
          <p:cNvPr id="5" name="Picture 4" descr="A black and blue logo&#10;&#10;Description automatically generated">
            <a:extLst>
              <a:ext uri="{FF2B5EF4-FFF2-40B4-BE49-F238E27FC236}">
                <a16:creationId xmlns:a16="http://schemas.microsoft.com/office/drawing/2014/main" id="{56F17052-419E-54F8-4672-7252DD3F432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2726" y="5377873"/>
            <a:ext cx="2647950" cy="1006022"/>
          </a:xfrm>
          <a:prstGeom prst="rect">
            <a:avLst/>
          </a:prstGeom>
        </p:spPr>
      </p:pic>
    </p:spTree>
    <p:extLst>
      <p:ext uri="{BB962C8B-B14F-4D97-AF65-F5344CB8AC3E}">
        <p14:creationId xmlns:p14="http://schemas.microsoft.com/office/powerpoint/2010/main" val="11406524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2">
          <a:extLst>
            <a:ext uri="{FF2B5EF4-FFF2-40B4-BE49-F238E27FC236}">
              <a16:creationId xmlns:a16="http://schemas.microsoft.com/office/drawing/2014/main" id="{9D17566F-D0C5-2606-4C3B-66E0443351E4}"/>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73C771A5-5BE0-1C7F-2CDA-796F89EBABC9}"/>
              </a:ext>
            </a:extLst>
          </p:cNvPr>
          <p:cNvSpPr/>
          <p:nvPr/>
        </p:nvSpPr>
        <p:spPr>
          <a:xfrm>
            <a:off x="-1" y="0"/>
            <a:ext cx="12192001" cy="6858000"/>
          </a:xfrm>
          <a:prstGeom prst="rect">
            <a:avLst/>
          </a:prstGeom>
          <a:solidFill>
            <a:srgbClr val="F2BC22"/>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4E1081EC-D655-739B-0D68-CA49F5611772}"/>
              </a:ext>
            </a:extLst>
          </p:cNvPr>
          <p:cNvPicPr preferRelativeResize="0"/>
          <p:nvPr/>
        </p:nvPicPr>
        <p:blipFill>
          <a:blip r:embed="rId3">
            <a:alphaModFix/>
          </a:blip>
          <a:stretch>
            <a:fillRect/>
          </a:stretch>
        </p:blipFill>
        <p:spPr>
          <a:xfrm>
            <a:off x="362726" y="407613"/>
            <a:ext cx="2223364" cy="809900"/>
          </a:xfrm>
          <a:prstGeom prst="rect">
            <a:avLst/>
          </a:prstGeom>
          <a:noFill/>
          <a:ln>
            <a:noFill/>
          </a:ln>
        </p:spPr>
      </p:pic>
      <p:sp>
        <p:nvSpPr>
          <p:cNvPr id="7" name="Google Shape;124;p11">
            <a:extLst>
              <a:ext uri="{FF2B5EF4-FFF2-40B4-BE49-F238E27FC236}">
                <a16:creationId xmlns:a16="http://schemas.microsoft.com/office/drawing/2014/main" id="{C93E7ACE-F311-840C-27EE-9C06E8780745}"/>
              </a:ext>
            </a:extLst>
          </p:cNvPr>
          <p:cNvSpPr txBox="1"/>
          <p:nvPr/>
        </p:nvSpPr>
        <p:spPr>
          <a:xfrm>
            <a:off x="2586090" y="2268166"/>
            <a:ext cx="6785327" cy="3175145"/>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6600" b="1" dirty="0">
                <a:solidFill>
                  <a:schemeClr val="bg1"/>
                </a:solidFill>
                <a:latin typeface="Tahoma"/>
                <a:ea typeface="Tahoma"/>
                <a:cs typeface="Tahoma"/>
                <a:sym typeface="Tahoma"/>
              </a:rPr>
              <a:t>Сајбер насилство</a:t>
            </a:r>
            <a:endParaRPr lang="en-US" sz="6600" dirty="0">
              <a:solidFill>
                <a:schemeClr val="bg1"/>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sp>
        <p:nvSpPr>
          <p:cNvPr id="47" name="Google Shape;47;p7">
            <a:extLst>
              <a:ext uri="{FF2B5EF4-FFF2-40B4-BE49-F238E27FC236}">
                <a16:creationId xmlns:a16="http://schemas.microsoft.com/office/drawing/2014/main" id="{C95663D7-308A-CE08-05CF-9056EF827D08}"/>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lt1"/>
                </a:solidFill>
                <a:latin typeface="Tahoma"/>
                <a:ea typeface="Tahoma"/>
                <a:cs typeface="Tahoma"/>
                <a:sym typeface="Tahoma"/>
              </a:rPr>
              <a:t>MKSafeNet</a:t>
            </a:r>
            <a:endParaRPr sz="1467" dirty="0">
              <a:solidFill>
                <a:schemeClr val="lt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AF9EA98B-6BD7-F883-6628-09674C5D1DE1}"/>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lt1"/>
                </a:solidFill>
                <a:latin typeface="Arimo"/>
                <a:ea typeface="Arimo"/>
                <a:cs typeface="Arimo"/>
                <a:sym typeface="Arimo"/>
              </a:rPr>
              <a:t>2025</a:t>
            </a:r>
            <a:endParaRPr sz="1067" dirty="0">
              <a:solidFill>
                <a:schemeClr val="lt1"/>
              </a:solidFill>
              <a:latin typeface="Arimo"/>
              <a:ea typeface="Arimo"/>
              <a:cs typeface="Arimo"/>
              <a:sym typeface="Arimo"/>
            </a:endParaRPr>
          </a:p>
        </p:txBody>
      </p:sp>
      <p:pic>
        <p:nvPicPr>
          <p:cNvPr id="2" name="Google Shape;55;p7">
            <a:extLst>
              <a:ext uri="{FF2B5EF4-FFF2-40B4-BE49-F238E27FC236}">
                <a16:creationId xmlns:a16="http://schemas.microsoft.com/office/drawing/2014/main" id="{D0B991DF-A9A6-E95D-DAF1-7E598CB0623A}"/>
              </a:ext>
            </a:extLst>
          </p:cNvPr>
          <p:cNvPicPr preferRelativeResize="0"/>
          <p:nvPr/>
        </p:nvPicPr>
        <p:blipFill rotWithShape="1">
          <a:blip r:embed="rId4">
            <a:alphaModFix/>
          </a:blip>
          <a:srcRect l="52224" r="5331"/>
          <a:stretch/>
        </p:blipFill>
        <p:spPr>
          <a:xfrm>
            <a:off x="362726" y="3163813"/>
            <a:ext cx="1286057" cy="3385919"/>
          </a:xfrm>
          <a:prstGeom prst="rect">
            <a:avLst/>
          </a:prstGeom>
          <a:noFill/>
          <a:ln>
            <a:noFill/>
          </a:ln>
        </p:spPr>
      </p:pic>
    </p:spTree>
    <p:extLst>
      <p:ext uri="{BB962C8B-B14F-4D97-AF65-F5344CB8AC3E}">
        <p14:creationId xmlns:p14="http://schemas.microsoft.com/office/powerpoint/2010/main" val="3036524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B5E41148-D155-BA6F-FF9E-65013BFCAB38}"/>
            </a:ext>
          </a:extLst>
        </p:cNvPr>
        <p:cNvGrpSpPr/>
        <p:nvPr/>
      </p:nvGrpSpPr>
      <p:grpSpPr>
        <a:xfrm>
          <a:off x="0" y="0"/>
          <a:ext cx="0" cy="0"/>
          <a:chOff x="0" y="0"/>
          <a:chExt cx="0" cy="0"/>
        </a:xfrm>
      </p:grpSpPr>
      <p:sp>
        <p:nvSpPr>
          <p:cNvPr id="130" name="Google Shape;130;p12">
            <a:extLst>
              <a:ext uri="{FF2B5EF4-FFF2-40B4-BE49-F238E27FC236}">
                <a16:creationId xmlns:a16="http://schemas.microsoft.com/office/drawing/2014/main" id="{D02BE346-A672-2949-071F-4F55A182DBF1}"/>
              </a:ext>
            </a:extLst>
          </p:cNvPr>
          <p:cNvSpPr/>
          <p:nvPr/>
        </p:nvSpPr>
        <p:spPr>
          <a:xfrm>
            <a:off x="9509760" y="0"/>
            <a:ext cx="2682239" cy="6858000"/>
          </a:xfrm>
          <a:prstGeom prst="rect">
            <a:avLst/>
          </a:prstGeom>
          <a:solidFill>
            <a:srgbClr val="F2BC22"/>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a:extLst>
              <a:ext uri="{FF2B5EF4-FFF2-40B4-BE49-F238E27FC236}">
                <a16:creationId xmlns:a16="http://schemas.microsoft.com/office/drawing/2014/main" id="{BC79DB6C-5C78-4A6D-0D2D-B7B86CA6E6D9}"/>
              </a:ext>
            </a:extLst>
          </p:cNvPr>
          <p:cNvSpPr txBox="1">
            <a:spLocks noGrp="1"/>
          </p:cNvSpPr>
          <p:nvPr>
            <p:ph type="title" idx="4294967295"/>
          </p:nvPr>
        </p:nvSpPr>
        <p:spPr>
          <a:xfrm>
            <a:off x="268707" y="1004667"/>
            <a:ext cx="5986525" cy="841283"/>
          </a:xfrm>
          <a:prstGeom prst="rect">
            <a:avLst/>
          </a:prstGeom>
          <a:noFill/>
          <a:ln>
            <a:noFill/>
          </a:ln>
        </p:spPr>
        <p:txBody>
          <a:bodyPr spcFirstLastPara="1" wrap="square" lIns="0" tIns="345467" rIns="0" bIns="0" anchor="t" anchorCtr="0">
            <a:spAutoFit/>
          </a:bodyPr>
          <a:lstStyle/>
          <a:p>
            <a:pPr marL="16933"/>
            <a:r>
              <a:rPr lang="mk-MK" sz="3200" dirty="0">
                <a:latin typeface="Arimo"/>
                <a:ea typeface="Arimo"/>
                <a:cs typeface="Arimo"/>
                <a:sym typeface="Arimo"/>
              </a:rPr>
              <a:t>Што е сајбер насилство?</a:t>
            </a:r>
            <a:endParaRPr sz="3200" dirty="0">
              <a:latin typeface="Arimo"/>
              <a:ea typeface="Arimo"/>
              <a:cs typeface="Arimo"/>
              <a:sym typeface="Arimo"/>
            </a:endParaRPr>
          </a:p>
        </p:txBody>
      </p:sp>
      <p:sp>
        <p:nvSpPr>
          <p:cNvPr id="134" name="Google Shape;134;p12">
            <a:extLst>
              <a:ext uri="{FF2B5EF4-FFF2-40B4-BE49-F238E27FC236}">
                <a16:creationId xmlns:a16="http://schemas.microsoft.com/office/drawing/2014/main" id="{6EBF1E6D-5B8A-7F0B-EC0E-9AB6E439A572}"/>
              </a:ext>
            </a:extLst>
          </p:cNvPr>
          <p:cNvSpPr txBox="1"/>
          <p:nvPr/>
        </p:nvSpPr>
        <p:spPr>
          <a:xfrm>
            <a:off x="268708" y="2653243"/>
            <a:ext cx="5036175" cy="2042721"/>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Сајбер насилство е насилство што се одвива </a:t>
            </a:r>
            <a:r>
              <a:rPr lang="en-US" sz="2267" b="1" dirty="0">
                <a:solidFill>
                  <a:srgbClr val="003563"/>
                </a:solidFill>
                <a:latin typeface="Tahoma"/>
                <a:ea typeface="Tahoma"/>
                <a:cs typeface="Tahoma"/>
                <a:sym typeface="Tahoma"/>
              </a:rPr>
              <a:t>online, </a:t>
            </a:r>
            <a:r>
              <a:rPr lang="mk-MK" sz="2267" b="1" dirty="0">
                <a:solidFill>
                  <a:srgbClr val="003563"/>
                </a:solidFill>
                <a:latin typeface="Tahoma"/>
                <a:ea typeface="Tahoma"/>
                <a:cs typeface="Tahoma"/>
                <a:sym typeface="Tahoma"/>
              </a:rPr>
              <a:t>како лоши пораки и коментари. Може да ги повреди чувствата исто како и насилството во реалниот живот!</a:t>
            </a:r>
            <a:endParaRPr lang="ru-RU" sz="2267" dirty="0">
              <a:solidFill>
                <a:srgbClr val="003563"/>
              </a:solidFill>
              <a:latin typeface="Arimo"/>
              <a:ea typeface="Arimo"/>
              <a:cs typeface="Arimo"/>
              <a:sym typeface="Arimo"/>
            </a:endParaRPr>
          </a:p>
        </p:txBody>
      </p:sp>
      <p:pic>
        <p:nvPicPr>
          <p:cNvPr id="138" name="Google Shape;138;p12">
            <a:extLst>
              <a:ext uri="{FF2B5EF4-FFF2-40B4-BE49-F238E27FC236}">
                <a16:creationId xmlns:a16="http://schemas.microsoft.com/office/drawing/2014/main" id="{92966396-F8CC-9A05-CFA0-262337B6AB6B}"/>
              </a:ext>
            </a:extLst>
          </p:cNvPr>
          <p:cNvPicPr preferRelativeResize="0"/>
          <p:nvPr/>
        </p:nvPicPr>
        <p:blipFill rotWithShape="1">
          <a:blip r:embed="rId3">
            <a:alphaModFix/>
          </a:blip>
          <a:srcRect l="52224" t="5294" r="5331"/>
          <a:stretch/>
        </p:blipFill>
        <p:spPr>
          <a:xfrm rot="10800000">
            <a:off x="10550164" y="-149007"/>
            <a:ext cx="2604868" cy="6495135"/>
          </a:xfrm>
          <a:prstGeom prst="rect">
            <a:avLst/>
          </a:prstGeom>
          <a:noFill/>
          <a:ln>
            <a:noFill/>
          </a:ln>
        </p:spPr>
      </p:pic>
      <p:pic>
        <p:nvPicPr>
          <p:cNvPr id="7" name="Picture 6" descr="A group of people sitting in a social media page&#10;&#10;Description automatically generated">
            <a:extLst>
              <a:ext uri="{FF2B5EF4-FFF2-40B4-BE49-F238E27FC236}">
                <a16:creationId xmlns:a16="http://schemas.microsoft.com/office/drawing/2014/main" id="{089A2A27-311F-5049-0D22-C2E2996B7C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9596" y="836578"/>
            <a:ext cx="5383696" cy="5184843"/>
          </a:xfrm>
          <a:prstGeom prst="rect">
            <a:avLst/>
          </a:prstGeom>
        </p:spPr>
      </p:pic>
      <p:pic>
        <p:nvPicPr>
          <p:cNvPr id="2" name="Google Shape;136;p12">
            <a:extLst>
              <a:ext uri="{FF2B5EF4-FFF2-40B4-BE49-F238E27FC236}">
                <a16:creationId xmlns:a16="http://schemas.microsoft.com/office/drawing/2014/main" id="{D8404CBA-58BC-A756-5486-39AF6D3DA3E5}"/>
              </a:ext>
            </a:extLst>
          </p:cNvPr>
          <p:cNvPicPr preferRelativeResize="0"/>
          <p:nvPr/>
        </p:nvPicPr>
        <p:blipFill>
          <a:blip r:embed="rId5">
            <a:extLst>
              <a:ext uri="{28A0092B-C50C-407E-A947-70E740481C1C}">
                <a14:useLocalDpi xmlns:a14="http://schemas.microsoft.com/office/drawing/2010/main" val="0"/>
              </a:ext>
            </a:extLst>
          </a:blip>
          <a:srcRect/>
          <a:stretch/>
        </p:blipFill>
        <p:spPr>
          <a:xfrm>
            <a:off x="268707" y="267034"/>
            <a:ext cx="1285399" cy="478207"/>
          </a:xfrm>
          <a:prstGeom prst="rect">
            <a:avLst/>
          </a:prstGeom>
          <a:noFill/>
          <a:ln>
            <a:noFill/>
          </a:ln>
        </p:spPr>
      </p:pic>
    </p:spTree>
    <p:extLst>
      <p:ext uri="{BB962C8B-B14F-4D97-AF65-F5344CB8AC3E}">
        <p14:creationId xmlns:p14="http://schemas.microsoft.com/office/powerpoint/2010/main" val="18725060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F48EE330-E805-FFA5-0735-6B85DBAB41E8}"/>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33052FBB-166D-8813-A8EB-A18F4F123C77}"/>
              </a:ext>
            </a:extLst>
          </p:cNvPr>
          <p:cNvSpPr/>
          <p:nvPr/>
        </p:nvSpPr>
        <p:spPr>
          <a:xfrm>
            <a:off x="-1" y="6450386"/>
            <a:ext cx="12192001" cy="407613"/>
          </a:xfrm>
          <a:prstGeom prst="rect">
            <a:avLst/>
          </a:prstGeom>
          <a:solidFill>
            <a:srgbClr val="F2BC22"/>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A446E220-BEFB-6ADD-561A-A8A5C406A5A1}"/>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препознаете сајбер насилство?</a:t>
            </a:r>
          </a:p>
        </p:txBody>
      </p:sp>
      <p:sp>
        <p:nvSpPr>
          <p:cNvPr id="7" name="Google Shape;124;p11">
            <a:extLst>
              <a:ext uri="{FF2B5EF4-FFF2-40B4-BE49-F238E27FC236}">
                <a16:creationId xmlns:a16="http://schemas.microsoft.com/office/drawing/2014/main" id="{E147D8ED-D21E-59D0-D229-22B37C96A8D0}"/>
              </a:ext>
            </a:extLst>
          </p:cNvPr>
          <p:cNvSpPr txBox="1"/>
          <p:nvPr/>
        </p:nvSpPr>
        <p:spPr>
          <a:xfrm>
            <a:off x="2703335" y="2771737"/>
            <a:ext cx="6785327" cy="24439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Секој лош коментар или лоша порака која е испратена до вас се смета за сајбер насилство, како и ако некој друг објавува лоши работи за вас. Веднаш зборувајте со вашите родители!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3" name="Picture 2">
            <a:extLst>
              <a:ext uri="{FF2B5EF4-FFF2-40B4-BE49-F238E27FC236}">
                <a16:creationId xmlns:a16="http://schemas.microsoft.com/office/drawing/2014/main" id="{04FE4D9D-D753-7487-3E22-8F2D7FC5068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867376" y="6262810"/>
            <a:ext cx="2200285" cy="240010"/>
          </a:xfrm>
          <a:prstGeom prst="rect">
            <a:avLst/>
          </a:prstGeom>
        </p:spPr>
      </p:pic>
      <p:grpSp>
        <p:nvGrpSpPr>
          <p:cNvPr id="4" name="Group 3">
            <a:extLst>
              <a:ext uri="{FF2B5EF4-FFF2-40B4-BE49-F238E27FC236}">
                <a16:creationId xmlns:a16="http://schemas.microsoft.com/office/drawing/2014/main" id="{6A2290E8-6461-60F4-1DB6-7929C90695CD}"/>
              </a:ext>
            </a:extLst>
          </p:cNvPr>
          <p:cNvGrpSpPr/>
          <p:nvPr/>
        </p:nvGrpSpPr>
        <p:grpSpPr>
          <a:xfrm>
            <a:off x="10465057" y="4809982"/>
            <a:ext cx="1539471" cy="1614865"/>
            <a:chOff x="5929163" y="812565"/>
            <a:chExt cx="5224201" cy="5480051"/>
          </a:xfrm>
        </p:grpSpPr>
        <p:pic>
          <p:nvPicPr>
            <p:cNvPr id="5" name="Picture 4">
              <a:extLst>
                <a:ext uri="{FF2B5EF4-FFF2-40B4-BE49-F238E27FC236}">
                  <a16:creationId xmlns:a16="http://schemas.microsoft.com/office/drawing/2014/main" id="{D56EACEF-082F-3EF9-19B6-EB81B23D96C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400175" y="2914247"/>
              <a:ext cx="2629032" cy="3378369"/>
            </a:xfrm>
            <a:prstGeom prst="rect">
              <a:avLst/>
            </a:prstGeom>
          </p:spPr>
        </p:pic>
        <p:pic>
          <p:nvPicPr>
            <p:cNvPr id="8" name="Picture 7">
              <a:extLst>
                <a:ext uri="{FF2B5EF4-FFF2-40B4-BE49-F238E27FC236}">
                  <a16:creationId xmlns:a16="http://schemas.microsoft.com/office/drawing/2014/main" id="{A8EA99E8-5DFE-6777-9C6E-962606FFBBF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pic>
        <p:nvPicPr>
          <p:cNvPr id="9" name="Google Shape;51;p7">
            <a:extLst>
              <a:ext uri="{FF2B5EF4-FFF2-40B4-BE49-F238E27FC236}">
                <a16:creationId xmlns:a16="http://schemas.microsoft.com/office/drawing/2014/main" id="{69D556A9-9555-A4F8-6D4A-50BB5F9329A1}"/>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22452566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F48EE330-E805-FFA5-0735-6B85DBAB41E8}"/>
            </a:ext>
          </a:extLst>
        </p:cNvPr>
        <p:cNvGrpSpPr/>
        <p:nvPr/>
      </p:nvGrpSpPr>
      <p:grpSpPr>
        <a:xfrm>
          <a:off x="0" y="0"/>
          <a:ext cx="0" cy="0"/>
          <a:chOff x="0" y="0"/>
          <a:chExt cx="0" cy="0"/>
        </a:xfrm>
      </p:grpSpPr>
      <p:sp>
        <p:nvSpPr>
          <p:cNvPr id="8" name="Google Shape;46;p7">
            <a:extLst>
              <a:ext uri="{FF2B5EF4-FFF2-40B4-BE49-F238E27FC236}">
                <a16:creationId xmlns:a16="http://schemas.microsoft.com/office/drawing/2014/main" id="{45F6A44F-389F-FCA9-90D4-45C9EA81B5CF}"/>
              </a:ext>
            </a:extLst>
          </p:cNvPr>
          <p:cNvSpPr/>
          <p:nvPr/>
        </p:nvSpPr>
        <p:spPr>
          <a:xfrm>
            <a:off x="-1" y="6450386"/>
            <a:ext cx="12192001" cy="407613"/>
          </a:xfrm>
          <a:prstGeom prst="rect">
            <a:avLst/>
          </a:prstGeom>
          <a:solidFill>
            <a:srgbClr val="F2BC22"/>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A446E220-BEFB-6ADD-561A-A8A5C406A5A1}"/>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препознаете сајбер насилство?</a:t>
            </a:r>
          </a:p>
        </p:txBody>
      </p:sp>
      <p:pic>
        <p:nvPicPr>
          <p:cNvPr id="13" name="Picture 12">
            <a:extLst>
              <a:ext uri="{FF2B5EF4-FFF2-40B4-BE49-F238E27FC236}">
                <a16:creationId xmlns:a16="http://schemas.microsoft.com/office/drawing/2014/main" id="{DBF67765-29BA-6123-996C-430C75A4859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52537" y="6262810"/>
            <a:ext cx="2200285" cy="240010"/>
          </a:xfrm>
          <a:prstGeom prst="rect">
            <a:avLst/>
          </a:prstGeom>
        </p:spPr>
      </p:pic>
      <p:pic>
        <p:nvPicPr>
          <p:cNvPr id="2" name="Picture 1">
            <a:extLst>
              <a:ext uri="{FF2B5EF4-FFF2-40B4-BE49-F238E27FC236}">
                <a16:creationId xmlns:a16="http://schemas.microsoft.com/office/drawing/2014/main" id="{2E9DE5BB-D757-12D3-40D7-78A6AB3DE3C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9010373">
            <a:off x="10942404" y="5523202"/>
            <a:ext cx="774725" cy="995540"/>
          </a:xfrm>
          <a:prstGeom prst="rect">
            <a:avLst/>
          </a:prstGeom>
        </p:spPr>
      </p:pic>
      <p:pic>
        <p:nvPicPr>
          <p:cNvPr id="3" name="Picture 2">
            <a:extLst>
              <a:ext uri="{FF2B5EF4-FFF2-40B4-BE49-F238E27FC236}">
                <a16:creationId xmlns:a16="http://schemas.microsoft.com/office/drawing/2014/main" id="{FF3D6725-A97F-3959-E039-3BA9828FFB48}"/>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413351" y="4812521"/>
            <a:ext cx="1539471" cy="964263"/>
          </a:xfrm>
          <a:prstGeom prst="rect">
            <a:avLst/>
          </a:prstGeom>
        </p:spPr>
      </p:pic>
      <p:sp>
        <p:nvSpPr>
          <p:cNvPr id="9" name="Google Shape;124;p11">
            <a:extLst>
              <a:ext uri="{FF2B5EF4-FFF2-40B4-BE49-F238E27FC236}">
                <a16:creationId xmlns:a16="http://schemas.microsoft.com/office/drawing/2014/main" id="{B729CEF1-6BCA-B57E-57A6-E65B0B414C5B}"/>
              </a:ext>
            </a:extLst>
          </p:cNvPr>
          <p:cNvSpPr txBox="1"/>
          <p:nvPr/>
        </p:nvSpPr>
        <p:spPr>
          <a:xfrm>
            <a:off x="2703335" y="2771737"/>
            <a:ext cx="6785327" cy="24439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Секој лош коментар или лоша порака која е испратена до вас се смета за сајбер насилство, како и ако некој друг објавува лоши работи за вас. Веднаш зборувајте со вашите родители!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10" name="Google Shape;51;p7">
            <a:extLst>
              <a:ext uri="{FF2B5EF4-FFF2-40B4-BE49-F238E27FC236}">
                <a16:creationId xmlns:a16="http://schemas.microsoft.com/office/drawing/2014/main" id="{C62EC19E-8736-6B83-3FF1-9668241214D9}"/>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86946357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6" dur="2000" fill="hold"/>
                                        <p:tgtEl>
                                          <p:spTgt spid="3"/>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8" dur="2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E62C3707-11B7-7263-05F0-F8C2A3AC8201}"/>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DE4283F6-4465-09BA-D2FB-E7300B80A201}"/>
              </a:ext>
            </a:extLst>
          </p:cNvPr>
          <p:cNvSpPr/>
          <p:nvPr/>
        </p:nvSpPr>
        <p:spPr>
          <a:xfrm>
            <a:off x="0" y="0"/>
            <a:ext cx="3191256" cy="6858000"/>
          </a:xfrm>
          <a:prstGeom prst="rect">
            <a:avLst/>
          </a:prstGeom>
          <a:solidFill>
            <a:srgbClr val="F2BC22"/>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5232627E-21FC-4564-AF3C-838841529C94}"/>
              </a:ext>
            </a:extLst>
          </p:cNvPr>
          <p:cNvPicPr preferRelativeResize="0"/>
          <p:nvPr/>
        </p:nvPicPr>
        <p:blipFill>
          <a:blip r:embed="rId3">
            <a:alphaModFix/>
          </a:blip>
          <a:stretch>
            <a:fillRect/>
          </a:stretch>
        </p:blipFill>
        <p:spPr>
          <a:xfrm>
            <a:off x="271286" y="199835"/>
            <a:ext cx="1511794" cy="550698"/>
          </a:xfrm>
          <a:prstGeom prst="rect">
            <a:avLst/>
          </a:prstGeom>
          <a:noFill/>
          <a:ln>
            <a:noFill/>
          </a:ln>
        </p:spPr>
      </p:pic>
      <p:sp>
        <p:nvSpPr>
          <p:cNvPr id="6" name="Google Shape;120;p11">
            <a:extLst>
              <a:ext uri="{FF2B5EF4-FFF2-40B4-BE49-F238E27FC236}">
                <a16:creationId xmlns:a16="http://schemas.microsoft.com/office/drawing/2014/main" id="{4186E171-9274-CF4D-EA66-4434A8A7089D}"/>
              </a:ext>
            </a:extLst>
          </p:cNvPr>
          <p:cNvSpPr txBox="1">
            <a:spLocks/>
          </p:cNvSpPr>
          <p:nvPr/>
        </p:nvSpPr>
        <p:spPr>
          <a:xfrm>
            <a:off x="4933853" y="1288745"/>
            <a:ext cx="6895422" cy="1169706"/>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се справите со сајбер насилството?</a:t>
            </a:r>
          </a:p>
        </p:txBody>
      </p:sp>
      <p:sp>
        <p:nvSpPr>
          <p:cNvPr id="7" name="Google Shape;124;p11">
            <a:extLst>
              <a:ext uri="{FF2B5EF4-FFF2-40B4-BE49-F238E27FC236}">
                <a16:creationId xmlns:a16="http://schemas.microsoft.com/office/drawing/2014/main" id="{32A52AEE-F3F2-8753-6749-42CD16EBFDA2}"/>
              </a:ext>
            </a:extLst>
          </p:cNvPr>
          <p:cNvSpPr txBox="1"/>
          <p:nvPr/>
        </p:nvSpPr>
        <p:spPr>
          <a:xfrm>
            <a:off x="5768501" y="2933953"/>
            <a:ext cx="6060773" cy="24439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r">
              <a:lnSpc>
                <a:spcPct val="115000"/>
              </a:lnSpc>
            </a:pPr>
            <a:r>
              <a:rPr lang="mk-MK" sz="2267" b="1" dirty="0">
                <a:solidFill>
                  <a:srgbClr val="003563"/>
                </a:solidFill>
                <a:latin typeface="Tahoma"/>
                <a:ea typeface="Tahoma"/>
                <a:cs typeface="Tahoma"/>
                <a:sym typeface="Tahoma"/>
              </a:rPr>
              <a:t>Не врајќајте на коментарите и пораките кои имаат лоша намера. Доколку имате можност, блокирајте ја личноста. Секогаш зборувајте со вашите родители.</a:t>
            </a:r>
            <a:endParaRPr lang="en-US" sz="2267" dirty="0">
              <a:solidFill>
                <a:srgbClr val="003563"/>
              </a:solidFill>
              <a:latin typeface="Arimo"/>
              <a:ea typeface="Arimo"/>
              <a:cs typeface="Arimo"/>
              <a:sym typeface="Arimo"/>
            </a:endParaRPr>
          </a:p>
          <a:p>
            <a:pPr marL="16933" marR="0" lvl="0" indent="0" algn="r"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8" name="Picture 7" descr="A cartoon of two people&#10;&#10;Description automatically generated">
            <a:extLst>
              <a:ext uri="{FF2B5EF4-FFF2-40B4-BE49-F238E27FC236}">
                <a16:creationId xmlns:a16="http://schemas.microsoft.com/office/drawing/2014/main" id="{EBB2D6DF-E113-57FB-D12B-6A1825CFF9E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1286" y="1288745"/>
            <a:ext cx="4823756" cy="5184843"/>
          </a:xfrm>
          <a:prstGeom prst="rect">
            <a:avLst/>
          </a:prstGeom>
        </p:spPr>
      </p:pic>
    </p:spTree>
    <p:extLst>
      <p:ext uri="{BB962C8B-B14F-4D97-AF65-F5344CB8AC3E}">
        <p14:creationId xmlns:p14="http://schemas.microsoft.com/office/powerpoint/2010/main" val="18409663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
          <a:extLst>
            <a:ext uri="{FF2B5EF4-FFF2-40B4-BE49-F238E27FC236}">
              <a16:creationId xmlns:a16="http://schemas.microsoft.com/office/drawing/2014/main" id="{81FFEA69-AB93-8C64-12F5-0A4DD9F219AF}"/>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07B3A18D-7924-542B-1FA5-6A0ADE1F7487}"/>
              </a:ext>
            </a:extLst>
          </p:cNvPr>
          <p:cNvSpPr/>
          <p:nvPr/>
        </p:nvSpPr>
        <p:spPr>
          <a:xfrm>
            <a:off x="-1" y="0"/>
            <a:ext cx="12192001" cy="6858000"/>
          </a:xfrm>
          <a:prstGeom prst="rect">
            <a:avLst/>
          </a:prstGeom>
          <a:solidFill>
            <a:schemeClr val="accent5">
              <a:lumMod val="75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33508B08-4D13-9C4D-72DC-E97CE62DE5E9}"/>
              </a:ext>
            </a:extLst>
          </p:cNvPr>
          <p:cNvPicPr preferRelativeResize="0"/>
          <p:nvPr/>
        </p:nvPicPr>
        <p:blipFill>
          <a:blip r:embed="rId3">
            <a:alphaModFix/>
          </a:blip>
          <a:stretch>
            <a:fillRect/>
          </a:stretch>
        </p:blipFill>
        <p:spPr>
          <a:xfrm>
            <a:off x="362726" y="407613"/>
            <a:ext cx="2223364" cy="809900"/>
          </a:xfrm>
          <a:prstGeom prst="rect">
            <a:avLst/>
          </a:prstGeom>
          <a:noFill/>
          <a:ln>
            <a:noFill/>
          </a:ln>
        </p:spPr>
      </p:pic>
      <p:sp>
        <p:nvSpPr>
          <p:cNvPr id="7" name="Google Shape;124;p11">
            <a:extLst>
              <a:ext uri="{FF2B5EF4-FFF2-40B4-BE49-F238E27FC236}">
                <a16:creationId xmlns:a16="http://schemas.microsoft.com/office/drawing/2014/main" id="{AD4FE68C-6D02-200F-1EA3-D81B3A4746ED}"/>
              </a:ext>
            </a:extLst>
          </p:cNvPr>
          <p:cNvSpPr txBox="1"/>
          <p:nvPr/>
        </p:nvSpPr>
        <p:spPr>
          <a:xfrm>
            <a:off x="2703335" y="2172916"/>
            <a:ext cx="6785327" cy="3175145"/>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6600" b="1" dirty="0">
                <a:solidFill>
                  <a:schemeClr val="bg1"/>
                </a:solidFill>
                <a:latin typeface="Tahoma"/>
                <a:ea typeface="Tahoma"/>
                <a:cs typeface="Tahoma"/>
                <a:sym typeface="Tahoma"/>
              </a:rPr>
              <a:t>Интернет измами</a:t>
            </a:r>
            <a:endParaRPr lang="en-US" sz="6600" dirty="0">
              <a:solidFill>
                <a:schemeClr val="bg1"/>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sp>
        <p:nvSpPr>
          <p:cNvPr id="47" name="Google Shape;47;p7">
            <a:extLst>
              <a:ext uri="{FF2B5EF4-FFF2-40B4-BE49-F238E27FC236}">
                <a16:creationId xmlns:a16="http://schemas.microsoft.com/office/drawing/2014/main" id="{04B3C20C-4393-48AC-FB86-07D70F00CABB}"/>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lt1"/>
                </a:solidFill>
                <a:latin typeface="Tahoma"/>
                <a:ea typeface="Tahoma"/>
                <a:cs typeface="Tahoma"/>
                <a:sym typeface="Tahoma"/>
              </a:rPr>
              <a:t>MKSafeNet</a:t>
            </a:r>
            <a:endParaRPr sz="1467" dirty="0">
              <a:solidFill>
                <a:schemeClr val="lt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3C4185AD-5131-3992-C21E-ED07688275DE}"/>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lt1"/>
                </a:solidFill>
                <a:latin typeface="Arimo"/>
                <a:ea typeface="Arimo"/>
                <a:cs typeface="Arimo"/>
                <a:sym typeface="Arimo"/>
              </a:rPr>
              <a:t>2025</a:t>
            </a:r>
            <a:endParaRPr sz="1067" dirty="0">
              <a:solidFill>
                <a:schemeClr val="lt1"/>
              </a:solidFill>
              <a:latin typeface="Arimo"/>
              <a:ea typeface="Arimo"/>
              <a:cs typeface="Arimo"/>
              <a:sym typeface="Arimo"/>
            </a:endParaRPr>
          </a:p>
        </p:txBody>
      </p:sp>
      <p:pic>
        <p:nvPicPr>
          <p:cNvPr id="2" name="Google Shape;55;p7">
            <a:extLst>
              <a:ext uri="{FF2B5EF4-FFF2-40B4-BE49-F238E27FC236}">
                <a16:creationId xmlns:a16="http://schemas.microsoft.com/office/drawing/2014/main" id="{76C16872-0BF4-4492-7ED7-8842F997DA36}"/>
              </a:ext>
            </a:extLst>
          </p:cNvPr>
          <p:cNvPicPr preferRelativeResize="0"/>
          <p:nvPr/>
        </p:nvPicPr>
        <p:blipFill rotWithShape="1">
          <a:blip r:embed="rId4">
            <a:alphaModFix/>
          </a:blip>
          <a:srcRect l="52224" r="5331"/>
          <a:stretch/>
        </p:blipFill>
        <p:spPr>
          <a:xfrm>
            <a:off x="362726" y="3163813"/>
            <a:ext cx="1286057" cy="3385919"/>
          </a:xfrm>
          <a:prstGeom prst="rect">
            <a:avLst/>
          </a:prstGeom>
          <a:noFill/>
          <a:ln>
            <a:noFill/>
          </a:ln>
        </p:spPr>
      </p:pic>
    </p:spTree>
    <p:extLst>
      <p:ext uri="{BB962C8B-B14F-4D97-AF65-F5344CB8AC3E}">
        <p14:creationId xmlns:p14="http://schemas.microsoft.com/office/powerpoint/2010/main" val="6980075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776B45FE-5F24-1FAD-EF74-CC2C8BF34CE5}"/>
            </a:ext>
          </a:extLst>
        </p:cNvPr>
        <p:cNvGrpSpPr/>
        <p:nvPr/>
      </p:nvGrpSpPr>
      <p:grpSpPr>
        <a:xfrm>
          <a:off x="0" y="0"/>
          <a:ext cx="0" cy="0"/>
          <a:chOff x="0" y="0"/>
          <a:chExt cx="0" cy="0"/>
        </a:xfrm>
      </p:grpSpPr>
      <p:sp>
        <p:nvSpPr>
          <p:cNvPr id="130" name="Google Shape;130;p12">
            <a:extLst>
              <a:ext uri="{FF2B5EF4-FFF2-40B4-BE49-F238E27FC236}">
                <a16:creationId xmlns:a16="http://schemas.microsoft.com/office/drawing/2014/main" id="{28474347-46CF-BE6A-0950-7DD2CE5AFA94}"/>
              </a:ext>
            </a:extLst>
          </p:cNvPr>
          <p:cNvSpPr/>
          <p:nvPr/>
        </p:nvSpPr>
        <p:spPr>
          <a:xfrm>
            <a:off x="8750808" y="0"/>
            <a:ext cx="3441191" cy="6858000"/>
          </a:xfrm>
          <a:prstGeom prst="rect">
            <a:avLst/>
          </a:prstGeom>
          <a:solidFill>
            <a:schemeClr val="accent5">
              <a:lumMod val="75000"/>
            </a:schemeClr>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a:extLst>
              <a:ext uri="{FF2B5EF4-FFF2-40B4-BE49-F238E27FC236}">
                <a16:creationId xmlns:a16="http://schemas.microsoft.com/office/drawing/2014/main" id="{AEBE7212-FAFB-1BD9-DE5B-DE2621ACAA8F}"/>
              </a:ext>
            </a:extLst>
          </p:cNvPr>
          <p:cNvSpPr txBox="1">
            <a:spLocks noGrp="1"/>
          </p:cNvSpPr>
          <p:nvPr>
            <p:ph type="title" idx="4294967295"/>
          </p:nvPr>
        </p:nvSpPr>
        <p:spPr>
          <a:xfrm>
            <a:off x="223174" y="1004667"/>
            <a:ext cx="5036176" cy="1333726"/>
          </a:xfrm>
          <a:prstGeom prst="rect">
            <a:avLst/>
          </a:prstGeom>
          <a:noFill/>
          <a:ln>
            <a:noFill/>
          </a:ln>
        </p:spPr>
        <p:txBody>
          <a:bodyPr spcFirstLastPara="1" wrap="square" lIns="0" tIns="345467" rIns="0" bIns="0" anchor="t" anchorCtr="0">
            <a:spAutoFit/>
          </a:bodyPr>
          <a:lstStyle/>
          <a:p>
            <a:pPr marL="16933"/>
            <a:r>
              <a:rPr lang="mk-MK" sz="3200" dirty="0">
                <a:latin typeface="Arimo"/>
                <a:ea typeface="Arimo"/>
                <a:cs typeface="Arimo"/>
                <a:sym typeface="Arimo"/>
              </a:rPr>
              <a:t>Што претставува интернет измама?</a:t>
            </a:r>
            <a:endParaRPr sz="3200" dirty="0">
              <a:latin typeface="Arimo"/>
              <a:ea typeface="Arimo"/>
              <a:cs typeface="Arimo"/>
              <a:sym typeface="Arimo"/>
            </a:endParaRPr>
          </a:p>
        </p:txBody>
      </p:sp>
      <p:sp>
        <p:nvSpPr>
          <p:cNvPr id="134" name="Google Shape;134;p12">
            <a:extLst>
              <a:ext uri="{FF2B5EF4-FFF2-40B4-BE49-F238E27FC236}">
                <a16:creationId xmlns:a16="http://schemas.microsoft.com/office/drawing/2014/main" id="{252953AA-53AF-40AC-F07F-619FF4FE0988}"/>
              </a:ext>
            </a:extLst>
          </p:cNvPr>
          <p:cNvSpPr txBox="1"/>
          <p:nvPr/>
        </p:nvSpPr>
        <p:spPr>
          <a:xfrm>
            <a:off x="223174" y="3248321"/>
            <a:ext cx="5036175" cy="1641520"/>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Интернет измамите (или </a:t>
            </a:r>
            <a:r>
              <a:rPr lang="en-US" sz="2267" b="1" dirty="0">
                <a:solidFill>
                  <a:srgbClr val="003563"/>
                </a:solidFill>
                <a:latin typeface="Tahoma"/>
                <a:ea typeface="Tahoma"/>
                <a:cs typeface="Tahoma"/>
                <a:sym typeface="Tahoma"/>
              </a:rPr>
              <a:t>scams) </a:t>
            </a:r>
            <a:r>
              <a:rPr lang="mk-MK" sz="2267" b="1" dirty="0">
                <a:solidFill>
                  <a:srgbClr val="003563"/>
                </a:solidFill>
                <a:latin typeface="Tahoma"/>
                <a:ea typeface="Tahoma"/>
                <a:cs typeface="Tahoma"/>
                <a:sym typeface="Tahoma"/>
              </a:rPr>
              <a:t>е кога некој пробува да извлече пари или важни информации од тебе. </a:t>
            </a:r>
          </a:p>
        </p:txBody>
      </p:sp>
      <p:pic>
        <p:nvPicPr>
          <p:cNvPr id="138" name="Google Shape;138;p12">
            <a:extLst>
              <a:ext uri="{FF2B5EF4-FFF2-40B4-BE49-F238E27FC236}">
                <a16:creationId xmlns:a16="http://schemas.microsoft.com/office/drawing/2014/main" id="{6FC2B565-1AD3-0CFA-C03F-5AD919A5489B}"/>
              </a:ext>
            </a:extLst>
          </p:cNvPr>
          <p:cNvPicPr preferRelativeResize="0"/>
          <p:nvPr/>
        </p:nvPicPr>
        <p:blipFill rotWithShape="1">
          <a:blip r:embed="rId3">
            <a:alphaModFix/>
          </a:blip>
          <a:srcRect l="52224" t="5294" r="5331"/>
          <a:stretch/>
        </p:blipFill>
        <p:spPr>
          <a:xfrm rot="10800000">
            <a:off x="10550164" y="-149007"/>
            <a:ext cx="2604868" cy="6495135"/>
          </a:xfrm>
          <a:prstGeom prst="rect">
            <a:avLst/>
          </a:prstGeom>
          <a:noFill/>
          <a:ln>
            <a:noFill/>
          </a:ln>
        </p:spPr>
      </p:pic>
      <p:pic>
        <p:nvPicPr>
          <p:cNvPr id="6" name="Picture 5" descr="A blue and orange eye with a black background&#10;&#10;Description automatically generated">
            <a:extLst>
              <a:ext uri="{FF2B5EF4-FFF2-40B4-BE49-F238E27FC236}">
                <a16:creationId xmlns:a16="http://schemas.microsoft.com/office/drawing/2014/main" id="{3A197724-6E4A-EDEF-3167-368170D144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65686" y="1890695"/>
            <a:ext cx="1984477" cy="895396"/>
          </a:xfrm>
          <a:prstGeom prst="rect">
            <a:avLst/>
          </a:prstGeom>
        </p:spPr>
      </p:pic>
      <p:pic>
        <p:nvPicPr>
          <p:cNvPr id="3" name="Picture 2" descr="A cartoon of a child holding a computer&#10;&#10;Description automatically generated">
            <a:extLst>
              <a:ext uri="{FF2B5EF4-FFF2-40B4-BE49-F238E27FC236}">
                <a16:creationId xmlns:a16="http://schemas.microsoft.com/office/drawing/2014/main" id="{4C301FE7-23DB-FABB-FB92-09260206C65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80181" y="2305313"/>
            <a:ext cx="4622446" cy="3991120"/>
          </a:xfrm>
          <a:prstGeom prst="rect">
            <a:avLst/>
          </a:prstGeom>
        </p:spPr>
      </p:pic>
      <p:pic>
        <p:nvPicPr>
          <p:cNvPr id="7" name="Picture 6" descr="A blue and orange eye with a black background&#10;&#10;Description automatically generated">
            <a:extLst>
              <a:ext uri="{FF2B5EF4-FFF2-40B4-BE49-F238E27FC236}">
                <a16:creationId xmlns:a16="http://schemas.microsoft.com/office/drawing/2014/main" id="{25ACCDB8-3033-0647-6B82-C4A6D0BA1C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V="1">
            <a:off x="6192132" y="1890695"/>
            <a:ext cx="1984477" cy="895396"/>
          </a:xfrm>
          <a:prstGeom prst="rect">
            <a:avLst/>
          </a:prstGeom>
        </p:spPr>
      </p:pic>
      <p:pic>
        <p:nvPicPr>
          <p:cNvPr id="2" name="Google Shape;136;p12">
            <a:extLst>
              <a:ext uri="{FF2B5EF4-FFF2-40B4-BE49-F238E27FC236}">
                <a16:creationId xmlns:a16="http://schemas.microsoft.com/office/drawing/2014/main" id="{302E3B8A-8E5D-453A-588F-7E6135F0A1A1}"/>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223174" y="215337"/>
            <a:ext cx="1285399" cy="478207"/>
          </a:xfrm>
          <a:prstGeom prst="rect">
            <a:avLst/>
          </a:prstGeom>
          <a:noFill/>
          <a:ln>
            <a:noFill/>
          </a:ln>
        </p:spPr>
      </p:pic>
    </p:spTree>
    <p:extLst>
      <p:ext uri="{BB962C8B-B14F-4D97-AF65-F5344CB8AC3E}">
        <p14:creationId xmlns:p14="http://schemas.microsoft.com/office/powerpoint/2010/main" val="36369847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0FD608A2-24B7-2638-C919-5B841ACEECD0}"/>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43CA7FF2-ECF5-1799-7426-92CD3A4E1B1A}"/>
              </a:ext>
            </a:extLst>
          </p:cNvPr>
          <p:cNvSpPr/>
          <p:nvPr/>
        </p:nvSpPr>
        <p:spPr>
          <a:xfrm>
            <a:off x="-1" y="6450386"/>
            <a:ext cx="12192001" cy="407613"/>
          </a:xfrm>
          <a:prstGeom prst="rect">
            <a:avLst/>
          </a:prstGeom>
          <a:solidFill>
            <a:schemeClr val="accent5">
              <a:lumMod val="75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44297980-07E8-FFA9-861B-507B47126A0C}"/>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препознаеш интернет измама?</a:t>
            </a:r>
          </a:p>
        </p:txBody>
      </p:sp>
      <p:sp>
        <p:nvSpPr>
          <p:cNvPr id="7" name="Google Shape;124;p11">
            <a:extLst>
              <a:ext uri="{FF2B5EF4-FFF2-40B4-BE49-F238E27FC236}">
                <a16:creationId xmlns:a16="http://schemas.microsoft.com/office/drawing/2014/main" id="{59F62C0E-6E11-E662-4BB6-926CED1F239E}"/>
              </a:ext>
            </a:extLst>
          </p:cNvPr>
          <p:cNvSpPr txBox="1"/>
          <p:nvPr/>
        </p:nvSpPr>
        <p:spPr>
          <a:xfrm>
            <a:off x="1915872" y="2885316"/>
            <a:ext cx="8360253"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Ако нештото е премногу добро за да биде вистинито, најверојатно е измама. Немој да кликаш на непознати линкови или да симнуваш фајлови од непознати страници.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3" name="Picture 2">
            <a:extLst>
              <a:ext uri="{FF2B5EF4-FFF2-40B4-BE49-F238E27FC236}">
                <a16:creationId xmlns:a16="http://schemas.microsoft.com/office/drawing/2014/main" id="{3FA9E8AB-C4E1-F405-31BD-032B36A9368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812512" y="6262810"/>
            <a:ext cx="2200285" cy="240010"/>
          </a:xfrm>
          <a:prstGeom prst="rect">
            <a:avLst/>
          </a:prstGeom>
        </p:spPr>
      </p:pic>
      <p:grpSp>
        <p:nvGrpSpPr>
          <p:cNvPr id="4" name="Group 3">
            <a:extLst>
              <a:ext uri="{FF2B5EF4-FFF2-40B4-BE49-F238E27FC236}">
                <a16:creationId xmlns:a16="http://schemas.microsoft.com/office/drawing/2014/main" id="{4EDDC2B7-FC4F-04FB-FC5D-14EF4B7D4F56}"/>
              </a:ext>
            </a:extLst>
          </p:cNvPr>
          <p:cNvGrpSpPr/>
          <p:nvPr/>
        </p:nvGrpSpPr>
        <p:grpSpPr>
          <a:xfrm>
            <a:off x="10410193" y="4809982"/>
            <a:ext cx="1539471" cy="1614865"/>
            <a:chOff x="5929163" y="812565"/>
            <a:chExt cx="5224201" cy="5480051"/>
          </a:xfrm>
        </p:grpSpPr>
        <p:pic>
          <p:nvPicPr>
            <p:cNvPr id="5" name="Picture 4">
              <a:extLst>
                <a:ext uri="{FF2B5EF4-FFF2-40B4-BE49-F238E27FC236}">
                  <a16:creationId xmlns:a16="http://schemas.microsoft.com/office/drawing/2014/main" id="{655F2536-0DF2-3AFA-D08B-5ADC3C9C16D0}"/>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400175" y="2914247"/>
              <a:ext cx="2629032" cy="3378369"/>
            </a:xfrm>
            <a:prstGeom prst="rect">
              <a:avLst/>
            </a:prstGeom>
          </p:spPr>
        </p:pic>
        <p:pic>
          <p:nvPicPr>
            <p:cNvPr id="8" name="Picture 7">
              <a:extLst>
                <a:ext uri="{FF2B5EF4-FFF2-40B4-BE49-F238E27FC236}">
                  <a16:creationId xmlns:a16="http://schemas.microsoft.com/office/drawing/2014/main" id="{D66CE6C0-6CBF-DFB3-268C-CC43AC83644A}"/>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pic>
        <p:nvPicPr>
          <p:cNvPr id="9" name="Google Shape;51;p7">
            <a:extLst>
              <a:ext uri="{FF2B5EF4-FFF2-40B4-BE49-F238E27FC236}">
                <a16:creationId xmlns:a16="http://schemas.microsoft.com/office/drawing/2014/main" id="{5C9530C7-522B-B7E6-EB13-E1C81A434BB3}"/>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28919163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
          <a:extLst>
            <a:ext uri="{FF2B5EF4-FFF2-40B4-BE49-F238E27FC236}">
              <a16:creationId xmlns:a16="http://schemas.microsoft.com/office/drawing/2014/main" id="{7D3366B0-91CC-9B6C-CCCD-AE749DA206C4}"/>
            </a:ext>
          </a:extLst>
        </p:cNvPr>
        <p:cNvGrpSpPr/>
        <p:nvPr/>
      </p:nvGrpSpPr>
      <p:grpSpPr>
        <a:xfrm>
          <a:off x="0" y="0"/>
          <a:ext cx="0" cy="0"/>
          <a:chOff x="0" y="0"/>
          <a:chExt cx="0" cy="0"/>
        </a:xfrm>
      </p:grpSpPr>
      <p:sp>
        <p:nvSpPr>
          <p:cNvPr id="18" name="Google Shape;60;p8">
            <a:extLst>
              <a:ext uri="{FF2B5EF4-FFF2-40B4-BE49-F238E27FC236}">
                <a16:creationId xmlns:a16="http://schemas.microsoft.com/office/drawing/2014/main" id="{FD2E052E-80FA-FC70-770E-BE5421259FEB}"/>
              </a:ext>
            </a:extLst>
          </p:cNvPr>
          <p:cNvSpPr/>
          <p:nvPr/>
        </p:nvSpPr>
        <p:spPr>
          <a:xfrm>
            <a:off x="0" y="0"/>
            <a:ext cx="12204192" cy="6884632"/>
          </a:xfrm>
          <a:custGeom>
            <a:avLst/>
            <a:gdLst/>
            <a:ahLst/>
            <a:cxnLst/>
            <a:rect l="l" t="t" r="r" b="b"/>
            <a:pathLst>
              <a:path w="10058400" h="7772400" extrusionOk="0">
                <a:moveTo>
                  <a:pt x="10058400" y="0"/>
                </a:moveTo>
                <a:lnTo>
                  <a:pt x="0" y="0"/>
                </a:lnTo>
                <a:lnTo>
                  <a:pt x="0" y="7772400"/>
                </a:lnTo>
                <a:lnTo>
                  <a:pt x="10058400" y="7772400"/>
                </a:lnTo>
                <a:lnTo>
                  <a:pt x="10058400" y="0"/>
                </a:lnTo>
                <a:close/>
              </a:path>
            </a:pathLst>
          </a:custGeom>
          <a:solidFill>
            <a:schemeClr val="bg1"/>
          </a:solidFill>
          <a:ln>
            <a:noFill/>
          </a:ln>
        </p:spPr>
        <p:txBody>
          <a:bodyPr spcFirstLastPara="1" wrap="square" lIns="0" tIns="0" rIns="0" bIns="0" anchor="t" anchorCtr="0">
            <a:noAutofit/>
          </a:bodyPr>
          <a:lstStyle/>
          <a:p>
            <a:endParaRPr sz="1600"/>
          </a:p>
        </p:txBody>
      </p:sp>
      <p:sp>
        <p:nvSpPr>
          <p:cNvPr id="60" name="Google Shape;60;p8">
            <a:extLst>
              <a:ext uri="{FF2B5EF4-FFF2-40B4-BE49-F238E27FC236}">
                <a16:creationId xmlns:a16="http://schemas.microsoft.com/office/drawing/2014/main" id="{7112F20B-16B1-8D2D-620C-78752BE77F37}"/>
              </a:ext>
            </a:extLst>
          </p:cNvPr>
          <p:cNvSpPr/>
          <p:nvPr/>
        </p:nvSpPr>
        <p:spPr>
          <a:xfrm>
            <a:off x="0" y="6743699"/>
            <a:ext cx="12204192" cy="140933"/>
          </a:xfrm>
          <a:custGeom>
            <a:avLst/>
            <a:gdLst/>
            <a:ahLst/>
            <a:cxnLst/>
            <a:rect l="l" t="t" r="r" b="b"/>
            <a:pathLst>
              <a:path w="10058400" h="7772400" extrusionOk="0">
                <a:moveTo>
                  <a:pt x="10058400" y="0"/>
                </a:moveTo>
                <a:lnTo>
                  <a:pt x="0" y="0"/>
                </a:lnTo>
                <a:lnTo>
                  <a:pt x="0" y="7772400"/>
                </a:lnTo>
                <a:lnTo>
                  <a:pt x="10058400" y="7772400"/>
                </a:lnTo>
                <a:lnTo>
                  <a:pt x="10058400" y="0"/>
                </a:lnTo>
                <a:close/>
              </a:path>
            </a:pathLst>
          </a:custGeom>
          <a:solidFill>
            <a:srgbClr val="003563"/>
          </a:solidFill>
          <a:ln>
            <a:noFill/>
          </a:ln>
        </p:spPr>
        <p:txBody>
          <a:bodyPr spcFirstLastPara="1" wrap="square" lIns="0" tIns="0" rIns="0" bIns="0" anchor="t" anchorCtr="0">
            <a:noAutofit/>
          </a:bodyPr>
          <a:lstStyle/>
          <a:p>
            <a:endParaRPr sz="1600"/>
          </a:p>
        </p:txBody>
      </p:sp>
      <p:sp>
        <p:nvSpPr>
          <p:cNvPr id="61" name="Google Shape;61;p8">
            <a:extLst>
              <a:ext uri="{FF2B5EF4-FFF2-40B4-BE49-F238E27FC236}">
                <a16:creationId xmlns:a16="http://schemas.microsoft.com/office/drawing/2014/main" id="{0DC160DD-3AA3-A80D-69F5-DED78733F207}"/>
              </a:ext>
            </a:extLst>
          </p:cNvPr>
          <p:cNvSpPr txBox="1"/>
          <p:nvPr/>
        </p:nvSpPr>
        <p:spPr>
          <a:xfrm>
            <a:off x="430898" y="624541"/>
            <a:ext cx="7378400" cy="629690"/>
          </a:xfrm>
          <a:prstGeom prst="rect">
            <a:avLst/>
          </a:prstGeom>
          <a:noFill/>
          <a:ln>
            <a:noFill/>
          </a:ln>
        </p:spPr>
        <p:txBody>
          <a:bodyPr spcFirstLastPara="1" wrap="square" lIns="0" tIns="14000" rIns="0" bIns="0" anchor="t" anchorCtr="0">
            <a:spAutoFit/>
          </a:bodyPr>
          <a:lstStyle/>
          <a:p>
            <a:pPr marL="16933"/>
            <a:r>
              <a:rPr lang="mk-MK" sz="4000" b="1" dirty="0">
                <a:solidFill>
                  <a:srgbClr val="003563"/>
                </a:solidFill>
                <a:latin typeface="Tahoma"/>
                <a:ea typeface="Tahoma"/>
                <a:cs typeface="Tahoma"/>
                <a:sym typeface="Tahoma"/>
              </a:rPr>
              <a:t>За што ќе зборуваме?</a:t>
            </a:r>
            <a:endParaRPr sz="4000" b="1" dirty="0">
              <a:solidFill>
                <a:srgbClr val="003563"/>
              </a:solidFill>
              <a:latin typeface="Tahoma"/>
              <a:ea typeface="Tahoma"/>
              <a:cs typeface="Tahoma"/>
              <a:sym typeface="Tahoma"/>
            </a:endParaRPr>
          </a:p>
        </p:txBody>
      </p:sp>
      <p:sp>
        <p:nvSpPr>
          <p:cNvPr id="62" name="Google Shape;62;p8">
            <a:extLst>
              <a:ext uri="{FF2B5EF4-FFF2-40B4-BE49-F238E27FC236}">
                <a16:creationId xmlns:a16="http://schemas.microsoft.com/office/drawing/2014/main" id="{E11C19AE-0339-13B6-97EE-ED3BE5C3D41C}"/>
              </a:ext>
            </a:extLst>
          </p:cNvPr>
          <p:cNvSpPr/>
          <p:nvPr/>
        </p:nvSpPr>
        <p:spPr>
          <a:xfrm>
            <a:off x="7210933" y="729673"/>
            <a:ext cx="4981067" cy="5090787"/>
          </a:xfrm>
          <a:custGeom>
            <a:avLst/>
            <a:gdLst/>
            <a:ahLst/>
            <a:cxnLst/>
            <a:rect l="l" t="t" r="r" b="b"/>
            <a:pathLst>
              <a:path w="4105275" h="4592955" extrusionOk="0">
                <a:moveTo>
                  <a:pt x="2114842" y="626325"/>
                </a:moveTo>
                <a:lnTo>
                  <a:pt x="2062518" y="628129"/>
                </a:lnTo>
                <a:lnTo>
                  <a:pt x="2011184" y="633450"/>
                </a:lnTo>
                <a:lnTo>
                  <a:pt x="1960943" y="642188"/>
                </a:lnTo>
                <a:lnTo>
                  <a:pt x="1911908" y="654215"/>
                </a:lnTo>
                <a:lnTo>
                  <a:pt x="1864207" y="669417"/>
                </a:lnTo>
                <a:lnTo>
                  <a:pt x="1817979" y="687654"/>
                </a:lnTo>
                <a:lnTo>
                  <a:pt x="1773313" y="708825"/>
                </a:lnTo>
                <a:lnTo>
                  <a:pt x="1730349" y="732802"/>
                </a:lnTo>
                <a:lnTo>
                  <a:pt x="1689201" y="759472"/>
                </a:lnTo>
                <a:lnTo>
                  <a:pt x="1649996" y="788708"/>
                </a:lnTo>
                <a:lnTo>
                  <a:pt x="1612861" y="820394"/>
                </a:lnTo>
                <a:lnTo>
                  <a:pt x="1577898" y="854405"/>
                </a:lnTo>
                <a:lnTo>
                  <a:pt x="1544116" y="891882"/>
                </a:lnTo>
                <a:lnTo>
                  <a:pt x="1512925" y="931595"/>
                </a:lnTo>
                <a:lnTo>
                  <a:pt x="1484464" y="973416"/>
                </a:lnTo>
                <a:lnTo>
                  <a:pt x="1458849" y="1017206"/>
                </a:lnTo>
                <a:lnTo>
                  <a:pt x="1436230" y="1062837"/>
                </a:lnTo>
                <a:lnTo>
                  <a:pt x="1416723" y="1110157"/>
                </a:lnTo>
                <a:lnTo>
                  <a:pt x="1400467" y="1159065"/>
                </a:lnTo>
                <a:lnTo>
                  <a:pt x="1387589" y="1209408"/>
                </a:lnTo>
                <a:lnTo>
                  <a:pt x="1378242" y="1261059"/>
                </a:lnTo>
                <a:lnTo>
                  <a:pt x="1372527" y="1313878"/>
                </a:lnTo>
                <a:lnTo>
                  <a:pt x="1370596" y="1367726"/>
                </a:lnTo>
                <a:lnTo>
                  <a:pt x="1369009" y="1318983"/>
                </a:lnTo>
                <a:lnTo>
                  <a:pt x="1364322" y="1271079"/>
                </a:lnTo>
                <a:lnTo>
                  <a:pt x="1356639" y="1224102"/>
                </a:lnTo>
                <a:lnTo>
                  <a:pt x="1346047" y="1178179"/>
                </a:lnTo>
                <a:lnTo>
                  <a:pt x="1332649" y="1133386"/>
                </a:lnTo>
                <a:lnTo>
                  <a:pt x="1316532" y="1089825"/>
                </a:lnTo>
                <a:lnTo>
                  <a:pt x="1297813" y="1047584"/>
                </a:lnTo>
                <a:lnTo>
                  <a:pt x="1276591" y="1006792"/>
                </a:lnTo>
                <a:lnTo>
                  <a:pt x="1252943" y="967511"/>
                </a:lnTo>
                <a:lnTo>
                  <a:pt x="1226985" y="929855"/>
                </a:lnTo>
                <a:lnTo>
                  <a:pt x="1198803" y="893927"/>
                </a:lnTo>
                <a:lnTo>
                  <a:pt x="1168501" y="859815"/>
                </a:lnTo>
                <a:lnTo>
                  <a:pt x="1136180" y="827620"/>
                </a:lnTo>
                <a:lnTo>
                  <a:pt x="1101940" y="797433"/>
                </a:lnTo>
                <a:lnTo>
                  <a:pt x="1065872" y="769366"/>
                </a:lnTo>
                <a:lnTo>
                  <a:pt x="1028065" y="743508"/>
                </a:lnTo>
                <a:lnTo>
                  <a:pt x="988644" y="719950"/>
                </a:lnTo>
                <a:lnTo>
                  <a:pt x="947686" y="698804"/>
                </a:lnTo>
                <a:lnTo>
                  <a:pt x="905294" y="680161"/>
                </a:lnTo>
                <a:lnTo>
                  <a:pt x="861568" y="664121"/>
                </a:lnTo>
                <a:lnTo>
                  <a:pt x="816597" y="650773"/>
                </a:lnTo>
                <a:lnTo>
                  <a:pt x="770496" y="640219"/>
                </a:lnTo>
                <a:lnTo>
                  <a:pt x="723353" y="632561"/>
                </a:lnTo>
                <a:lnTo>
                  <a:pt x="675259" y="627900"/>
                </a:lnTo>
                <a:lnTo>
                  <a:pt x="626338" y="626325"/>
                </a:lnTo>
                <a:lnTo>
                  <a:pt x="626338" y="2114816"/>
                </a:lnTo>
                <a:lnTo>
                  <a:pt x="2114842" y="2114816"/>
                </a:lnTo>
                <a:lnTo>
                  <a:pt x="2114842" y="626325"/>
                </a:lnTo>
                <a:close/>
              </a:path>
              <a:path w="4105275" h="4592955" extrusionOk="0">
                <a:moveTo>
                  <a:pt x="2114880" y="2314651"/>
                </a:moveTo>
                <a:lnTo>
                  <a:pt x="1071638" y="2314651"/>
                </a:lnTo>
                <a:lnTo>
                  <a:pt x="1023112" y="2317331"/>
                </a:lnTo>
                <a:lnTo>
                  <a:pt x="976109" y="2325166"/>
                </a:lnTo>
                <a:lnTo>
                  <a:pt x="930884" y="2337879"/>
                </a:lnTo>
                <a:lnTo>
                  <a:pt x="887717" y="2355215"/>
                </a:lnTo>
                <a:lnTo>
                  <a:pt x="846874" y="2376868"/>
                </a:lnTo>
                <a:lnTo>
                  <a:pt x="808647" y="2402560"/>
                </a:lnTo>
                <a:lnTo>
                  <a:pt x="773277" y="2432037"/>
                </a:lnTo>
                <a:lnTo>
                  <a:pt x="741057" y="2465006"/>
                </a:lnTo>
                <a:lnTo>
                  <a:pt x="712254" y="2501201"/>
                </a:lnTo>
                <a:lnTo>
                  <a:pt x="687133" y="2540317"/>
                </a:lnTo>
                <a:lnTo>
                  <a:pt x="665962" y="2582100"/>
                </a:lnTo>
                <a:lnTo>
                  <a:pt x="649033" y="2626271"/>
                </a:lnTo>
                <a:lnTo>
                  <a:pt x="636600" y="2672537"/>
                </a:lnTo>
                <a:lnTo>
                  <a:pt x="628942" y="2720632"/>
                </a:lnTo>
                <a:lnTo>
                  <a:pt x="626338" y="2770276"/>
                </a:lnTo>
                <a:lnTo>
                  <a:pt x="626338" y="2810827"/>
                </a:lnTo>
                <a:lnTo>
                  <a:pt x="628548" y="2858617"/>
                </a:lnTo>
                <a:lnTo>
                  <a:pt x="635076" y="2905125"/>
                </a:lnTo>
                <a:lnTo>
                  <a:pt x="645706" y="2950133"/>
                </a:lnTo>
                <a:lnTo>
                  <a:pt x="660222" y="2993440"/>
                </a:lnTo>
                <a:lnTo>
                  <a:pt x="678446" y="3034830"/>
                </a:lnTo>
                <a:lnTo>
                  <a:pt x="700151" y="3074111"/>
                </a:lnTo>
                <a:lnTo>
                  <a:pt x="725157" y="3111068"/>
                </a:lnTo>
                <a:lnTo>
                  <a:pt x="753237" y="3145498"/>
                </a:lnTo>
                <a:lnTo>
                  <a:pt x="784199" y="3177184"/>
                </a:lnTo>
                <a:lnTo>
                  <a:pt x="817841" y="3205911"/>
                </a:lnTo>
                <a:lnTo>
                  <a:pt x="853960" y="3231489"/>
                </a:lnTo>
                <a:lnTo>
                  <a:pt x="892352" y="3253702"/>
                </a:lnTo>
                <a:lnTo>
                  <a:pt x="932815" y="3272345"/>
                </a:lnTo>
                <a:lnTo>
                  <a:pt x="975131" y="3287204"/>
                </a:lnTo>
                <a:lnTo>
                  <a:pt x="1019124" y="3298075"/>
                </a:lnTo>
                <a:lnTo>
                  <a:pt x="1064564" y="3304756"/>
                </a:lnTo>
                <a:lnTo>
                  <a:pt x="1111275" y="3307016"/>
                </a:lnTo>
                <a:lnTo>
                  <a:pt x="626338" y="3307016"/>
                </a:lnTo>
                <a:lnTo>
                  <a:pt x="626338" y="3803192"/>
                </a:lnTo>
                <a:lnTo>
                  <a:pt x="1669592" y="3803192"/>
                </a:lnTo>
                <a:lnTo>
                  <a:pt x="1718106" y="3800525"/>
                </a:lnTo>
                <a:lnTo>
                  <a:pt x="1765109" y="3792690"/>
                </a:lnTo>
                <a:lnTo>
                  <a:pt x="1810334" y="3779977"/>
                </a:lnTo>
                <a:lnTo>
                  <a:pt x="1853488" y="3762641"/>
                </a:lnTo>
                <a:lnTo>
                  <a:pt x="1894332" y="3740988"/>
                </a:lnTo>
                <a:lnTo>
                  <a:pt x="1932571" y="3715296"/>
                </a:lnTo>
                <a:lnTo>
                  <a:pt x="1967928" y="3685819"/>
                </a:lnTo>
                <a:lnTo>
                  <a:pt x="2000148" y="3652850"/>
                </a:lnTo>
                <a:lnTo>
                  <a:pt x="2028964" y="3616655"/>
                </a:lnTo>
                <a:lnTo>
                  <a:pt x="2054072" y="3577539"/>
                </a:lnTo>
                <a:lnTo>
                  <a:pt x="2075243" y="3535756"/>
                </a:lnTo>
                <a:lnTo>
                  <a:pt x="2092172" y="3491585"/>
                </a:lnTo>
                <a:lnTo>
                  <a:pt x="2104605" y="3445319"/>
                </a:lnTo>
                <a:lnTo>
                  <a:pt x="2112264" y="3397224"/>
                </a:lnTo>
                <a:lnTo>
                  <a:pt x="2114880" y="3347580"/>
                </a:lnTo>
                <a:lnTo>
                  <a:pt x="2114880" y="3266452"/>
                </a:lnTo>
                <a:lnTo>
                  <a:pt x="2112264" y="3216821"/>
                </a:lnTo>
                <a:lnTo>
                  <a:pt x="2104605" y="3168713"/>
                </a:lnTo>
                <a:lnTo>
                  <a:pt x="2092172" y="3122447"/>
                </a:lnTo>
                <a:lnTo>
                  <a:pt x="2075243" y="3078289"/>
                </a:lnTo>
                <a:lnTo>
                  <a:pt x="2054072" y="3036506"/>
                </a:lnTo>
                <a:lnTo>
                  <a:pt x="2028964" y="2997377"/>
                </a:lnTo>
                <a:lnTo>
                  <a:pt x="2000148" y="2961195"/>
                </a:lnTo>
                <a:lnTo>
                  <a:pt x="1967928" y="2928226"/>
                </a:lnTo>
                <a:lnTo>
                  <a:pt x="1932571" y="2898749"/>
                </a:lnTo>
                <a:lnTo>
                  <a:pt x="1894332" y="2873044"/>
                </a:lnTo>
                <a:lnTo>
                  <a:pt x="1853488" y="2851391"/>
                </a:lnTo>
                <a:lnTo>
                  <a:pt x="1810334" y="2834068"/>
                </a:lnTo>
                <a:lnTo>
                  <a:pt x="1765109" y="2821343"/>
                </a:lnTo>
                <a:lnTo>
                  <a:pt x="1718106" y="2813507"/>
                </a:lnTo>
                <a:lnTo>
                  <a:pt x="1669592" y="2810840"/>
                </a:lnTo>
                <a:lnTo>
                  <a:pt x="2114880" y="2810827"/>
                </a:lnTo>
                <a:lnTo>
                  <a:pt x="2114880" y="2314651"/>
                </a:lnTo>
                <a:close/>
              </a:path>
              <a:path w="4105275" h="4592955" extrusionOk="0">
                <a:moveTo>
                  <a:pt x="3804285" y="626300"/>
                </a:moveTo>
                <a:lnTo>
                  <a:pt x="2988056" y="626300"/>
                </a:lnTo>
                <a:lnTo>
                  <a:pt x="2988056" y="947420"/>
                </a:lnTo>
                <a:lnTo>
                  <a:pt x="2957728" y="909980"/>
                </a:lnTo>
                <a:lnTo>
                  <a:pt x="2924949" y="874369"/>
                </a:lnTo>
                <a:lnTo>
                  <a:pt x="2889821" y="840714"/>
                </a:lnTo>
                <a:lnTo>
                  <a:pt x="2852483" y="809117"/>
                </a:lnTo>
                <a:lnTo>
                  <a:pt x="2815793" y="781596"/>
                </a:lnTo>
                <a:lnTo>
                  <a:pt x="2777350" y="756031"/>
                </a:lnTo>
                <a:lnTo>
                  <a:pt x="2737256" y="732510"/>
                </a:lnTo>
                <a:lnTo>
                  <a:pt x="2695600" y="711111"/>
                </a:lnTo>
                <a:lnTo>
                  <a:pt x="2652484" y="691908"/>
                </a:lnTo>
                <a:lnTo>
                  <a:pt x="2607983" y="675005"/>
                </a:lnTo>
                <a:lnTo>
                  <a:pt x="2562199" y="660476"/>
                </a:lnTo>
                <a:lnTo>
                  <a:pt x="2515222" y="648398"/>
                </a:lnTo>
                <a:lnTo>
                  <a:pt x="2467140" y="638860"/>
                </a:lnTo>
                <a:lnTo>
                  <a:pt x="2418054" y="631939"/>
                </a:lnTo>
                <a:lnTo>
                  <a:pt x="2368042" y="627722"/>
                </a:lnTo>
                <a:lnTo>
                  <a:pt x="2317204" y="626300"/>
                </a:lnTo>
                <a:lnTo>
                  <a:pt x="2315667" y="626300"/>
                </a:lnTo>
                <a:lnTo>
                  <a:pt x="2315667" y="2114816"/>
                </a:lnTo>
                <a:lnTo>
                  <a:pt x="3804285" y="2114816"/>
                </a:lnTo>
                <a:lnTo>
                  <a:pt x="3802570" y="2063851"/>
                </a:lnTo>
                <a:lnTo>
                  <a:pt x="3797516" y="2013813"/>
                </a:lnTo>
                <a:lnTo>
                  <a:pt x="3789222" y="1964804"/>
                </a:lnTo>
                <a:lnTo>
                  <a:pt x="3777805" y="1916938"/>
                </a:lnTo>
                <a:lnTo>
                  <a:pt x="3763378" y="1870329"/>
                </a:lnTo>
                <a:lnTo>
                  <a:pt x="3746042" y="1825078"/>
                </a:lnTo>
                <a:lnTo>
                  <a:pt x="3725900" y="1781314"/>
                </a:lnTo>
                <a:lnTo>
                  <a:pt x="3703078" y="1739125"/>
                </a:lnTo>
                <a:lnTo>
                  <a:pt x="3677678" y="1698650"/>
                </a:lnTo>
                <a:lnTo>
                  <a:pt x="3649815" y="1659978"/>
                </a:lnTo>
                <a:lnTo>
                  <a:pt x="3619589" y="1623225"/>
                </a:lnTo>
                <a:lnTo>
                  <a:pt x="3587127" y="1588490"/>
                </a:lnTo>
                <a:lnTo>
                  <a:pt x="3552545" y="1555902"/>
                </a:lnTo>
                <a:lnTo>
                  <a:pt x="3515931" y="1525549"/>
                </a:lnTo>
                <a:lnTo>
                  <a:pt x="3477412" y="1497571"/>
                </a:lnTo>
                <a:lnTo>
                  <a:pt x="3437077" y="1472082"/>
                </a:lnTo>
                <a:lnTo>
                  <a:pt x="3395065" y="1449158"/>
                </a:lnTo>
                <a:lnTo>
                  <a:pt x="3351453" y="1428940"/>
                </a:lnTo>
                <a:lnTo>
                  <a:pt x="3306381" y="1411541"/>
                </a:lnTo>
                <a:lnTo>
                  <a:pt x="3259950" y="1397038"/>
                </a:lnTo>
                <a:lnTo>
                  <a:pt x="3212274" y="1385582"/>
                </a:lnTo>
                <a:lnTo>
                  <a:pt x="3163455" y="1377251"/>
                </a:lnTo>
                <a:lnTo>
                  <a:pt x="3113621" y="1372184"/>
                </a:lnTo>
                <a:lnTo>
                  <a:pt x="3062871" y="1370457"/>
                </a:lnTo>
                <a:lnTo>
                  <a:pt x="3111614" y="1368882"/>
                </a:lnTo>
                <a:lnTo>
                  <a:pt x="3159518" y="1364195"/>
                </a:lnTo>
                <a:lnTo>
                  <a:pt x="3206496" y="1356512"/>
                </a:lnTo>
                <a:lnTo>
                  <a:pt x="3252419" y="1345920"/>
                </a:lnTo>
                <a:lnTo>
                  <a:pt x="3297212" y="1332534"/>
                </a:lnTo>
                <a:lnTo>
                  <a:pt x="3340773" y="1316431"/>
                </a:lnTo>
                <a:lnTo>
                  <a:pt x="3383013" y="1297711"/>
                </a:lnTo>
                <a:lnTo>
                  <a:pt x="3423805" y="1276489"/>
                </a:lnTo>
                <a:lnTo>
                  <a:pt x="3463086" y="1252855"/>
                </a:lnTo>
                <a:lnTo>
                  <a:pt x="3500742" y="1226896"/>
                </a:lnTo>
                <a:lnTo>
                  <a:pt x="3536670" y="1198727"/>
                </a:lnTo>
                <a:lnTo>
                  <a:pt x="3570782" y="1168438"/>
                </a:lnTo>
                <a:lnTo>
                  <a:pt x="3602977" y="1136116"/>
                </a:lnTo>
                <a:lnTo>
                  <a:pt x="3633165" y="1101877"/>
                </a:lnTo>
                <a:lnTo>
                  <a:pt x="3661232" y="1065822"/>
                </a:lnTo>
                <a:lnTo>
                  <a:pt x="3687089" y="1028026"/>
                </a:lnTo>
                <a:lnTo>
                  <a:pt x="3710648" y="988606"/>
                </a:lnTo>
                <a:lnTo>
                  <a:pt x="3731793" y="947648"/>
                </a:lnTo>
                <a:lnTo>
                  <a:pt x="3750437" y="905256"/>
                </a:lnTo>
                <a:lnTo>
                  <a:pt x="3766477" y="861542"/>
                </a:lnTo>
                <a:lnTo>
                  <a:pt x="3779824" y="816571"/>
                </a:lnTo>
                <a:lnTo>
                  <a:pt x="3790378" y="770470"/>
                </a:lnTo>
                <a:lnTo>
                  <a:pt x="3798036" y="723328"/>
                </a:lnTo>
                <a:lnTo>
                  <a:pt x="3802697" y="675246"/>
                </a:lnTo>
                <a:lnTo>
                  <a:pt x="3804285" y="626300"/>
                </a:lnTo>
                <a:close/>
              </a:path>
              <a:path w="4105275" h="4592955" extrusionOk="0">
                <a:moveTo>
                  <a:pt x="3804310" y="2314651"/>
                </a:moveTo>
                <a:lnTo>
                  <a:pt x="2987979" y="2314651"/>
                </a:lnTo>
                <a:lnTo>
                  <a:pt x="2987979" y="2635808"/>
                </a:lnTo>
                <a:lnTo>
                  <a:pt x="2959277" y="2600248"/>
                </a:lnTo>
                <a:lnTo>
                  <a:pt x="2928366" y="2566327"/>
                </a:lnTo>
                <a:lnTo>
                  <a:pt x="2895333" y="2534145"/>
                </a:lnTo>
                <a:lnTo>
                  <a:pt x="2860281" y="2503805"/>
                </a:lnTo>
                <a:lnTo>
                  <a:pt x="2823311" y="2475382"/>
                </a:lnTo>
                <a:lnTo>
                  <a:pt x="2784525" y="2448953"/>
                </a:lnTo>
                <a:lnTo>
                  <a:pt x="2744000" y="2424633"/>
                </a:lnTo>
                <a:lnTo>
                  <a:pt x="2701836" y="2402497"/>
                </a:lnTo>
                <a:lnTo>
                  <a:pt x="2658135" y="2382634"/>
                </a:lnTo>
                <a:lnTo>
                  <a:pt x="2612999" y="2365133"/>
                </a:lnTo>
                <a:lnTo>
                  <a:pt x="2566517" y="2350071"/>
                </a:lnTo>
                <a:lnTo>
                  <a:pt x="2518791" y="2337562"/>
                </a:lnTo>
                <a:lnTo>
                  <a:pt x="2469908" y="2327668"/>
                </a:lnTo>
                <a:lnTo>
                  <a:pt x="2419972" y="2320506"/>
                </a:lnTo>
                <a:lnTo>
                  <a:pt x="2369070" y="2316137"/>
                </a:lnTo>
                <a:lnTo>
                  <a:pt x="2317318" y="2314651"/>
                </a:lnTo>
                <a:lnTo>
                  <a:pt x="2315756" y="2314651"/>
                </a:lnTo>
                <a:lnTo>
                  <a:pt x="2315756" y="3803192"/>
                </a:lnTo>
                <a:lnTo>
                  <a:pt x="3132086" y="3803192"/>
                </a:lnTo>
                <a:lnTo>
                  <a:pt x="3132086" y="3482035"/>
                </a:lnTo>
                <a:lnTo>
                  <a:pt x="3160776" y="3517620"/>
                </a:lnTo>
                <a:lnTo>
                  <a:pt x="3191687" y="3551529"/>
                </a:lnTo>
                <a:lnTo>
                  <a:pt x="3224720" y="3583711"/>
                </a:lnTo>
                <a:lnTo>
                  <a:pt x="3259772" y="3614051"/>
                </a:lnTo>
                <a:lnTo>
                  <a:pt x="3296742" y="3642487"/>
                </a:lnTo>
                <a:lnTo>
                  <a:pt x="3335528" y="3668903"/>
                </a:lnTo>
                <a:lnTo>
                  <a:pt x="3376053" y="3693223"/>
                </a:lnTo>
                <a:lnTo>
                  <a:pt x="3418217" y="3715359"/>
                </a:lnTo>
                <a:lnTo>
                  <a:pt x="3461918" y="3735222"/>
                </a:lnTo>
                <a:lnTo>
                  <a:pt x="3507054" y="3752735"/>
                </a:lnTo>
                <a:lnTo>
                  <a:pt x="3553536" y="3767785"/>
                </a:lnTo>
                <a:lnTo>
                  <a:pt x="3601262" y="3780294"/>
                </a:lnTo>
                <a:lnTo>
                  <a:pt x="3650145" y="3790188"/>
                </a:lnTo>
                <a:lnTo>
                  <a:pt x="3700081" y="3797350"/>
                </a:lnTo>
                <a:lnTo>
                  <a:pt x="3750983" y="3801719"/>
                </a:lnTo>
                <a:lnTo>
                  <a:pt x="3802748" y="3803192"/>
                </a:lnTo>
                <a:lnTo>
                  <a:pt x="3804310" y="3803192"/>
                </a:lnTo>
                <a:lnTo>
                  <a:pt x="3804310" y="2314651"/>
                </a:lnTo>
                <a:close/>
              </a:path>
              <a:path w="4105275" h="4592955" extrusionOk="0">
                <a:moveTo>
                  <a:pt x="4105084" y="0"/>
                </a:moveTo>
                <a:lnTo>
                  <a:pt x="299897" y="0"/>
                </a:lnTo>
                <a:lnTo>
                  <a:pt x="251320" y="3937"/>
                </a:lnTo>
                <a:lnTo>
                  <a:pt x="205206" y="15328"/>
                </a:lnTo>
                <a:lnTo>
                  <a:pt x="162191" y="33566"/>
                </a:lnTo>
                <a:lnTo>
                  <a:pt x="122897" y="58026"/>
                </a:lnTo>
                <a:lnTo>
                  <a:pt x="87934" y="88061"/>
                </a:lnTo>
                <a:lnTo>
                  <a:pt x="57937" y="123075"/>
                </a:lnTo>
                <a:lnTo>
                  <a:pt x="33515" y="162433"/>
                </a:lnTo>
                <a:lnTo>
                  <a:pt x="15303" y="205524"/>
                </a:lnTo>
                <a:lnTo>
                  <a:pt x="3924" y="251701"/>
                </a:lnTo>
                <a:lnTo>
                  <a:pt x="0" y="300342"/>
                </a:lnTo>
                <a:lnTo>
                  <a:pt x="0" y="4096270"/>
                </a:lnTo>
                <a:lnTo>
                  <a:pt x="3606" y="4145407"/>
                </a:lnTo>
                <a:lnTo>
                  <a:pt x="14109" y="4192308"/>
                </a:lnTo>
                <a:lnTo>
                  <a:pt x="30988" y="4236478"/>
                </a:lnTo>
                <a:lnTo>
                  <a:pt x="53695" y="4277411"/>
                </a:lnTo>
                <a:lnTo>
                  <a:pt x="81749" y="4314558"/>
                </a:lnTo>
                <a:lnTo>
                  <a:pt x="114604" y="4347413"/>
                </a:lnTo>
                <a:lnTo>
                  <a:pt x="151752" y="4375455"/>
                </a:lnTo>
                <a:lnTo>
                  <a:pt x="192684" y="4398175"/>
                </a:lnTo>
                <a:lnTo>
                  <a:pt x="236855" y="4415040"/>
                </a:lnTo>
                <a:lnTo>
                  <a:pt x="283768" y="4425543"/>
                </a:lnTo>
                <a:lnTo>
                  <a:pt x="332905" y="4429150"/>
                </a:lnTo>
                <a:lnTo>
                  <a:pt x="2367076" y="4429150"/>
                </a:lnTo>
                <a:lnTo>
                  <a:pt x="2381504" y="4473587"/>
                </a:lnTo>
                <a:lnTo>
                  <a:pt x="2405240" y="4512907"/>
                </a:lnTo>
                <a:lnTo>
                  <a:pt x="2436939" y="4545787"/>
                </a:lnTo>
                <a:lnTo>
                  <a:pt x="2475280" y="4570908"/>
                </a:lnTo>
                <a:lnTo>
                  <a:pt x="2518968" y="4586948"/>
                </a:lnTo>
                <a:lnTo>
                  <a:pt x="2566657" y="4592586"/>
                </a:lnTo>
                <a:lnTo>
                  <a:pt x="2613279" y="4587202"/>
                </a:lnTo>
                <a:lnTo>
                  <a:pt x="2656103" y="4571873"/>
                </a:lnTo>
                <a:lnTo>
                  <a:pt x="2693911" y="4547806"/>
                </a:lnTo>
                <a:lnTo>
                  <a:pt x="2725445" y="4516259"/>
                </a:lnTo>
                <a:lnTo>
                  <a:pt x="2749512" y="4478464"/>
                </a:lnTo>
                <a:lnTo>
                  <a:pt x="2764840" y="4435627"/>
                </a:lnTo>
                <a:lnTo>
                  <a:pt x="2770238" y="4388993"/>
                </a:lnTo>
                <a:lnTo>
                  <a:pt x="2765590" y="4348835"/>
                </a:lnTo>
                <a:lnTo>
                  <a:pt x="2749512" y="4299547"/>
                </a:lnTo>
                <a:lnTo>
                  <a:pt x="2725445" y="4261739"/>
                </a:lnTo>
                <a:lnTo>
                  <a:pt x="2693911" y="4230205"/>
                </a:lnTo>
                <a:lnTo>
                  <a:pt x="2656103" y="4206138"/>
                </a:lnTo>
                <a:lnTo>
                  <a:pt x="2613279" y="4190809"/>
                </a:lnTo>
                <a:lnTo>
                  <a:pt x="2566657" y="4185412"/>
                </a:lnTo>
                <a:lnTo>
                  <a:pt x="2518968" y="4191063"/>
                </a:lnTo>
                <a:lnTo>
                  <a:pt x="2475280" y="4207103"/>
                </a:lnTo>
                <a:lnTo>
                  <a:pt x="2436939" y="4232224"/>
                </a:lnTo>
                <a:lnTo>
                  <a:pt x="2405240" y="4265104"/>
                </a:lnTo>
                <a:lnTo>
                  <a:pt x="2381504" y="4304411"/>
                </a:lnTo>
                <a:lnTo>
                  <a:pt x="2367076" y="4348835"/>
                </a:lnTo>
                <a:lnTo>
                  <a:pt x="332905" y="4348835"/>
                </a:lnTo>
                <a:lnTo>
                  <a:pt x="287553" y="4344771"/>
                </a:lnTo>
                <a:lnTo>
                  <a:pt x="244843" y="4333011"/>
                </a:lnTo>
                <a:lnTo>
                  <a:pt x="205511" y="4314304"/>
                </a:lnTo>
                <a:lnTo>
                  <a:pt x="170243" y="4289374"/>
                </a:lnTo>
                <a:lnTo>
                  <a:pt x="139788" y="4258907"/>
                </a:lnTo>
                <a:lnTo>
                  <a:pt x="114846" y="4223651"/>
                </a:lnTo>
                <a:lnTo>
                  <a:pt x="96151" y="4184319"/>
                </a:lnTo>
                <a:lnTo>
                  <a:pt x="84391" y="4141622"/>
                </a:lnTo>
                <a:lnTo>
                  <a:pt x="80327" y="4096270"/>
                </a:lnTo>
                <a:lnTo>
                  <a:pt x="80327" y="300342"/>
                </a:lnTo>
                <a:lnTo>
                  <a:pt x="84785" y="256057"/>
                </a:lnTo>
                <a:lnTo>
                  <a:pt x="97599" y="214782"/>
                </a:lnTo>
                <a:lnTo>
                  <a:pt x="117868" y="177406"/>
                </a:lnTo>
                <a:lnTo>
                  <a:pt x="144703" y="144830"/>
                </a:lnTo>
                <a:lnTo>
                  <a:pt x="177215" y="117944"/>
                </a:lnTo>
                <a:lnTo>
                  <a:pt x="214515" y="97637"/>
                </a:lnTo>
                <a:lnTo>
                  <a:pt x="255701" y="84797"/>
                </a:lnTo>
                <a:lnTo>
                  <a:pt x="299910" y="80314"/>
                </a:lnTo>
                <a:lnTo>
                  <a:pt x="4105084" y="80314"/>
                </a:lnTo>
                <a:lnTo>
                  <a:pt x="4105084" y="0"/>
                </a:lnTo>
                <a:close/>
              </a:path>
            </a:pathLst>
          </a:custGeom>
          <a:solidFill>
            <a:srgbClr val="003563">
              <a:alpha val="52000"/>
            </a:srgbClr>
          </a:solidFill>
          <a:ln>
            <a:noFill/>
          </a:ln>
        </p:spPr>
        <p:txBody>
          <a:bodyPr spcFirstLastPara="1" wrap="square" lIns="0" tIns="0" rIns="0" bIns="0" anchor="t" anchorCtr="0">
            <a:noAutofit/>
          </a:bodyPr>
          <a:lstStyle/>
          <a:p>
            <a:endParaRPr sz="1600" dirty="0"/>
          </a:p>
        </p:txBody>
      </p:sp>
      <p:sp>
        <p:nvSpPr>
          <p:cNvPr id="63" name="Google Shape;63;p8">
            <a:extLst>
              <a:ext uri="{FF2B5EF4-FFF2-40B4-BE49-F238E27FC236}">
                <a16:creationId xmlns:a16="http://schemas.microsoft.com/office/drawing/2014/main" id="{B48F1904-C518-5124-8587-19938AEDB30F}"/>
              </a:ext>
            </a:extLst>
          </p:cNvPr>
          <p:cNvSpPr txBox="1"/>
          <p:nvPr/>
        </p:nvSpPr>
        <p:spPr>
          <a:xfrm>
            <a:off x="430898" y="1548092"/>
            <a:ext cx="5934400" cy="3313970"/>
          </a:xfrm>
          <a:prstGeom prst="rect">
            <a:avLst/>
          </a:prstGeom>
          <a:noFill/>
          <a:ln>
            <a:noFill/>
          </a:ln>
        </p:spPr>
        <p:txBody>
          <a:bodyPr spcFirstLastPara="1" wrap="square" lIns="0" tIns="112000" rIns="0" bIns="0" anchor="t" anchorCtr="0">
            <a:spAutoFit/>
          </a:bodyPr>
          <a:lstStyle/>
          <a:p>
            <a:pPr marL="287859" indent="-372524">
              <a:buClr>
                <a:srgbClr val="003563"/>
              </a:buClr>
              <a:buSzPts val="2400"/>
              <a:buFont typeface="Tahoma"/>
              <a:buAutoNum type="arabicPeriod"/>
            </a:pPr>
            <a:r>
              <a:rPr lang="mk-MK" sz="2400" b="1" dirty="0">
                <a:solidFill>
                  <a:srgbClr val="003563"/>
                </a:solidFill>
                <a:latin typeface="Tahoma"/>
                <a:ea typeface="Tahoma"/>
                <a:cs typeface="Tahoma"/>
                <a:sym typeface="Tahoma"/>
              </a:rPr>
              <a:t>Интернетот и приватноста</a:t>
            </a:r>
            <a:endParaRPr sz="2400" b="1" dirty="0">
              <a:solidFill>
                <a:srgbClr val="003563"/>
              </a:solidFill>
              <a:latin typeface="Tahoma"/>
              <a:ea typeface="Tahoma"/>
              <a:cs typeface="Tahoma"/>
              <a:sym typeface="Tahoma"/>
            </a:endParaRPr>
          </a:p>
          <a:p>
            <a:pPr marL="321725" indent="-406390">
              <a:spcBef>
                <a:spcPts val="800"/>
              </a:spcBef>
              <a:buClr>
                <a:srgbClr val="003563"/>
              </a:buClr>
              <a:buSzPts val="2400"/>
              <a:buFont typeface="Tahoma"/>
              <a:buAutoNum type="arabicPeriod"/>
            </a:pPr>
            <a:r>
              <a:rPr lang="mk-MK" sz="2400" b="1" dirty="0">
                <a:solidFill>
                  <a:srgbClr val="003563"/>
                </a:solidFill>
                <a:latin typeface="Tahoma"/>
                <a:ea typeface="Tahoma"/>
                <a:cs typeface="Tahoma"/>
                <a:sym typeface="Tahoma"/>
              </a:rPr>
              <a:t>Социјални мрежи</a:t>
            </a:r>
          </a:p>
          <a:p>
            <a:pPr marL="372535" indent="-457200">
              <a:spcBef>
                <a:spcPts val="800"/>
              </a:spcBef>
              <a:buClr>
                <a:srgbClr val="003563"/>
              </a:buClr>
              <a:buSzPts val="2400"/>
              <a:buFont typeface="+mj-lt"/>
              <a:buAutoNum type="arabicPeriod"/>
            </a:pPr>
            <a:r>
              <a:rPr lang="en-US" sz="2400" b="1" dirty="0">
                <a:solidFill>
                  <a:srgbClr val="003563"/>
                </a:solidFill>
                <a:latin typeface="Tahoma"/>
                <a:ea typeface="Tahoma"/>
                <a:cs typeface="Tahoma"/>
                <a:sym typeface="Tahoma"/>
              </a:rPr>
              <a:t>Online </a:t>
            </a:r>
            <a:r>
              <a:rPr lang="mk-MK" sz="2400" b="1" dirty="0">
                <a:solidFill>
                  <a:srgbClr val="003563"/>
                </a:solidFill>
                <a:latin typeface="Tahoma"/>
                <a:ea typeface="Tahoma"/>
                <a:cs typeface="Tahoma"/>
                <a:sym typeface="Tahoma"/>
              </a:rPr>
              <a:t>гејминг</a:t>
            </a:r>
            <a:endParaRPr sz="2400" b="1" dirty="0">
              <a:solidFill>
                <a:srgbClr val="003563"/>
              </a:solidFill>
              <a:latin typeface="Tahoma"/>
              <a:ea typeface="Tahoma"/>
              <a:cs typeface="Tahoma"/>
              <a:sym typeface="Tahoma"/>
            </a:endParaRPr>
          </a:p>
          <a:p>
            <a:pPr marL="321725" indent="-406390">
              <a:spcBef>
                <a:spcPts val="800"/>
              </a:spcBef>
              <a:buClr>
                <a:srgbClr val="003563"/>
              </a:buClr>
              <a:buSzPts val="2400"/>
              <a:buFont typeface="Tahoma"/>
              <a:buAutoNum type="arabicPeriod"/>
            </a:pPr>
            <a:r>
              <a:rPr lang="mk-MK" sz="2400" b="1" dirty="0">
                <a:solidFill>
                  <a:srgbClr val="003563"/>
                </a:solidFill>
                <a:latin typeface="Tahoma"/>
                <a:ea typeface="Tahoma"/>
                <a:cs typeface="Tahoma"/>
                <a:sym typeface="Tahoma"/>
              </a:rPr>
              <a:t>Сајбер насилство</a:t>
            </a:r>
            <a:endParaRPr sz="2400" b="1" dirty="0">
              <a:solidFill>
                <a:srgbClr val="003563"/>
              </a:solidFill>
              <a:latin typeface="Tahoma"/>
              <a:ea typeface="Tahoma"/>
              <a:cs typeface="Tahoma"/>
              <a:sym typeface="Tahoma"/>
            </a:endParaRPr>
          </a:p>
          <a:p>
            <a:pPr marL="321725" indent="-406390">
              <a:spcBef>
                <a:spcPts val="800"/>
              </a:spcBef>
              <a:buClr>
                <a:srgbClr val="003563"/>
              </a:buClr>
              <a:buSzPts val="2400"/>
              <a:buFont typeface="Tahoma"/>
              <a:buAutoNum type="arabicPeriod"/>
            </a:pPr>
            <a:r>
              <a:rPr lang="mk-MK" sz="2400" b="1" dirty="0">
                <a:solidFill>
                  <a:srgbClr val="003563"/>
                </a:solidFill>
                <a:latin typeface="Tahoma"/>
                <a:ea typeface="Tahoma"/>
                <a:cs typeface="Tahoma"/>
                <a:sym typeface="Tahoma"/>
              </a:rPr>
              <a:t>Интернет измами</a:t>
            </a:r>
          </a:p>
          <a:p>
            <a:pPr marL="321725" indent="-406390">
              <a:spcBef>
                <a:spcPts val="800"/>
              </a:spcBef>
              <a:buClr>
                <a:srgbClr val="003563"/>
              </a:buClr>
              <a:buSzPts val="2400"/>
              <a:buFont typeface="Tahoma"/>
              <a:buAutoNum type="arabicPeriod"/>
            </a:pPr>
            <a:r>
              <a:rPr lang="mk-MK" sz="2400" b="1" dirty="0">
                <a:solidFill>
                  <a:srgbClr val="003563"/>
                </a:solidFill>
                <a:latin typeface="Tahoma"/>
                <a:ea typeface="Tahoma"/>
                <a:cs typeface="Tahoma"/>
                <a:sym typeface="Tahoma"/>
              </a:rPr>
              <a:t>Дигитален отпечаток</a:t>
            </a:r>
          </a:p>
          <a:p>
            <a:pPr marL="321725" indent="-406390">
              <a:spcBef>
                <a:spcPts val="800"/>
              </a:spcBef>
              <a:buClr>
                <a:srgbClr val="003563"/>
              </a:buClr>
              <a:buSzPts val="2400"/>
              <a:buFont typeface="Tahoma"/>
              <a:buAutoNum type="arabicPeriod"/>
            </a:pPr>
            <a:r>
              <a:rPr lang="mk-MK" sz="2400" b="1" dirty="0">
                <a:solidFill>
                  <a:srgbClr val="003563"/>
                </a:solidFill>
                <a:latin typeface="Tahoma"/>
                <a:ea typeface="Tahoma"/>
                <a:cs typeface="Tahoma"/>
                <a:sym typeface="Tahoma"/>
              </a:rPr>
              <a:t>Комуникација со непознати</a:t>
            </a:r>
            <a:endParaRPr sz="2400" b="1" dirty="0">
              <a:solidFill>
                <a:srgbClr val="003563"/>
              </a:solidFill>
              <a:latin typeface="Tahoma"/>
              <a:ea typeface="Tahoma"/>
              <a:cs typeface="Tahoma"/>
              <a:sym typeface="Tahoma"/>
            </a:endParaRPr>
          </a:p>
        </p:txBody>
      </p:sp>
    </p:spTree>
    <p:extLst>
      <p:ext uri="{BB962C8B-B14F-4D97-AF65-F5344CB8AC3E}">
        <p14:creationId xmlns:p14="http://schemas.microsoft.com/office/powerpoint/2010/main" val="21699983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0FD608A2-24B7-2638-C919-5B841ACEECD0}"/>
            </a:ext>
          </a:extLst>
        </p:cNvPr>
        <p:cNvGrpSpPr/>
        <p:nvPr/>
      </p:nvGrpSpPr>
      <p:grpSpPr>
        <a:xfrm>
          <a:off x="0" y="0"/>
          <a:ext cx="0" cy="0"/>
          <a:chOff x="0" y="0"/>
          <a:chExt cx="0" cy="0"/>
        </a:xfrm>
      </p:grpSpPr>
      <p:sp>
        <p:nvSpPr>
          <p:cNvPr id="5" name="Google Shape;46;p7">
            <a:extLst>
              <a:ext uri="{FF2B5EF4-FFF2-40B4-BE49-F238E27FC236}">
                <a16:creationId xmlns:a16="http://schemas.microsoft.com/office/drawing/2014/main" id="{1C41593B-1727-4EA7-B0B0-E574E102E453}"/>
              </a:ext>
            </a:extLst>
          </p:cNvPr>
          <p:cNvSpPr/>
          <p:nvPr/>
        </p:nvSpPr>
        <p:spPr>
          <a:xfrm>
            <a:off x="-1" y="6450386"/>
            <a:ext cx="12192001" cy="407613"/>
          </a:xfrm>
          <a:prstGeom prst="rect">
            <a:avLst/>
          </a:prstGeom>
          <a:solidFill>
            <a:schemeClr val="accent5">
              <a:lumMod val="75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44297980-07E8-FFA9-861B-507B47126A0C}"/>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препознаеш интернет измама?</a:t>
            </a:r>
          </a:p>
        </p:txBody>
      </p:sp>
      <p:sp>
        <p:nvSpPr>
          <p:cNvPr id="7" name="Google Shape;124;p11">
            <a:extLst>
              <a:ext uri="{FF2B5EF4-FFF2-40B4-BE49-F238E27FC236}">
                <a16:creationId xmlns:a16="http://schemas.microsoft.com/office/drawing/2014/main" id="{59F62C0E-6E11-E662-4BB6-926CED1F239E}"/>
              </a:ext>
            </a:extLst>
          </p:cNvPr>
          <p:cNvSpPr txBox="1"/>
          <p:nvPr/>
        </p:nvSpPr>
        <p:spPr>
          <a:xfrm>
            <a:off x="1915872" y="2885316"/>
            <a:ext cx="8360253"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Ако нештото е премногу добро за да биде вистинито, најверојатно е измама. Немој да кликаш на непознати линкови или да симнуваш фајлови од непознати страници.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13" name="Picture 12">
            <a:extLst>
              <a:ext uri="{FF2B5EF4-FFF2-40B4-BE49-F238E27FC236}">
                <a16:creationId xmlns:a16="http://schemas.microsoft.com/office/drawing/2014/main" id="{AE39E6BA-0748-6D77-FE2D-5784650204D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61681" y="6262810"/>
            <a:ext cx="2200285" cy="240010"/>
          </a:xfrm>
          <a:prstGeom prst="rect">
            <a:avLst/>
          </a:prstGeom>
        </p:spPr>
      </p:pic>
      <p:pic>
        <p:nvPicPr>
          <p:cNvPr id="2" name="Picture 1">
            <a:extLst>
              <a:ext uri="{FF2B5EF4-FFF2-40B4-BE49-F238E27FC236}">
                <a16:creationId xmlns:a16="http://schemas.microsoft.com/office/drawing/2014/main" id="{F15A4699-385F-AE8E-A670-F64A5B47FB8A}"/>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9010373">
            <a:off x="10951548" y="5523202"/>
            <a:ext cx="774725" cy="995540"/>
          </a:xfrm>
          <a:prstGeom prst="rect">
            <a:avLst/>
          </a:prstGeom>
        </p:spPr>
      </p:pic>
      <p:pic>
        <p:nvPicPr>
          <p:cNvPr id="3" name="Picture 2">
            <a:extLst>
              <a:ext uri="{FF2B5EF4-FFF2-40B4-BE49-F238E27FC236}">
                <a16:creationId xmlns:a16="http://schemas.microsoft.com/office/drawing/2014/main" id="{946A2E85-F438-380A-318C-F52C6B6CD9E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422495" y="4812521"/>
            <a:ext cx="1539471" cy="964263"/>
          </a:xfrm>
          <a:prstGeom prst="rect">
            <a:avLst/>
          </a:prstGeom>
        </p:spPr>
      </p:pic>
      <p:pic>
        <p:nvPicPr>
          <p:cNvPr id="9" name="Google Shape;51;p7">
            <a:extLst>
              <a:ext uri="{FF2B5EF4-FFF2-40B4-BE49-F238E27FC236}">
                <a16:creationId xmlns:a16="http://schemas.microsoft.com/office/drawing/2014/main" id="{FC689A29-A8F3-5828-AB03-08A00C730D5C}"/>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173262475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6" dur="2000" fill="hold"/>
                                        <p:tgtEl>
                                          <p:spTgt spid="3"/>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8" dur="2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EB8089DB-D234-6448-B12E-893F8BD0E493}"/>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71D2C3B9-FA59-FF59-7F4B-F7C76DF40338}"/>
              </a:ext>
            </a:extLst>
          </p:cNvPr>
          <p:cNvSpPr/>
          <p:nvPr/>
        </p:nvSpPr>
        <p:spPr>
          <a:xfrm>
            <a:off x="9290304" y="0"/>
            <a:ext cx="2901696" cy="6858000"/>
          </a:xfrm>
          <a:prstGeom prst="rect">
            <a:avLst/>
          </a:prstGeom>
          <a:solidFill>
            <a:schemeClr val="accent5">
              <a:lumMod val="75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494D5287-78C5-D015-0978-8ADD4E7D7A21}"/>
              </a:ext>
            </a:extLst>
          </p:cNvPr>
          <p:cNvSpPr txBox="1">
            <a:spLocks/>
          </p:cNvSpPr>
          <p:nvPr/>
        </p:nvSpPr>
        <p:spPr>
          <a:xfrm>
            <a:off x="273567" y="1060966"/>
            <a:ext cx="6785327" cy="1169706"/>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Што да направиш ако налеташ на интернет измама?</a:t>
            </a:r>
          </a:p>
        </p:txBody>
      </p:sp>
      <p:sp>
        <p:nvSpPr>
          <p:cNvPr id="7" name="Google Shape;124;p11">
            <a:extLst>
              <a:ext uri="{FF2B5EF4-FFF2-40B4-BE49-F238E27FC236}">
                <a16:creationId xmlns:a16="http://schemas.microsoft.com/office/drawing/2014/main" id="{A5E30E49-2200-7573-FB96-67907F7E92D1}"/>
              </a:ext>
            </a:extLst>
          </p:cNvPr>
          <p:cNvSpPr txBox="1"/>
          <p:nvPr/>
        </p:nvSpPr>
        <p:spPr>
          <a:xfrm>
            <a:off x="267534" y="2884025"/>
            <a:ext cx="6199752" cy="28451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nSpc>
                <a:spcPct val="115000"/>
              </a:lnSpc>
            </a:pPr>
            <a:r>
              <a:rPr lang="mk-MK" sz="2267" b="1" dirty="0">
                <a:solidFill>
                  <a:srgbClr val="003563"/>
                </a:solidFill>
                <a:latin typeface="Tahoma"/>
                <a:ea typeface="Tahoma"/>
                <a:cs typeface="Tahoma"/>
                <a:sym typeface="Tahoma"/>
              </a:rPr>
              <a:t>Веднаш исклучи ја страницата или апликацијата. Кажи им на своите родители или на својата наставничка што ти се случило со цел да преземат следни чекори.</a:t>
            </a:r>
          </a:p>
          <a:p>
            <a:pPr marL="16933" marR="0" lvl="0" indent="0" algn="l"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l"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4" name="Picture 3" descr="A person holding a baby&#10;&#10;Description automatically generated">
            <a:extLst>
              <a:ext uri="{FF2B5EF4-FFF2-40B4-BE49-F238E27FC236}">
                <a16:creationId xmlns:a16="http://schemas.microsoft.com/office/drawing/2014/main" id="{D5FE7ABB-8905-D595-E80E-74DE40FDB2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8156" y="1645819"/>
            <a:ext cx="5381118" cy="4049452"/>
          </a:xfrm>
          <a:prstGeom prst="rect">
            <a:avLst/>
          </a:prstGeom>
        </p:spPr>
      </p:pic>
      <p:pic>
        <p:nvPicPr>
          <p:cNvPr id="3" name="Google Shape;51;p7">
            <a:extLst>
              <a:ext uri="{FF2B5EF4-FFF2-40B4-BE49-F238E27FC236}">
                <a16:creationId xmlns:a16="http://schemas.microsoft.com/office/drawing/2014/main" id="{0754C1AF-F8FB-B80A-4877-6655D0FC2716}"/>
              </a:ext>
            </a:extLst>
          </p:cNvPr>
          <p:cNvPicPr preferRelativeResize="0"/>
          <p:nvPr/>
        </p:nvPicPr>
        <p:blipFill>
          <a:blip r:embed="rId4">
            <a:extLst>
              <a:ext uri="{28A0092B-C50C-407E-A947-70E740481C1C}">
                <a14:useLocalDpi xmlns:a14="http://schemas.microsoft.com/office/drawing/2010/main" val="0"/>
              </a:ext>
            </a:extLst>
          </a:blip>
          <a:srcRect/>
          <a:stretch/>
        </p:blipFill>
        <p:spPr>
          <a:xfrm>
            <a:off x="273567" y="283032"/>
            <a:ext cx="1500369" cy="547660"/>
          </a:xfrm>
          <a:prstGeom prst="rect">
            <a:avLst/>
          </a:prstGeom>
          <a:noFill/>
          <a:ln>
            <a:noFill/>
          </a:ln>
        </p:spPr>
      </p:pic>
      <p:pic>
        <p:nvPicPr>
          <p:cNvPr id="5" name="Picture 4" descr="A black and blue logo&#10;&#10;Description automatically generated">
            <a:extLst>
              <a:ext uri="{FF2B5EF4-FFF2-40B4-BE49-F238E27FC236}">
                <a16:creationId xmlns:a16="http://schemas.microsoft.com/office/drawing/2014/main" id="{462B7B47-9BA0-94E1-307E-DE2C8EDCED4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2726" y="5377873"/>
            <a:ext cx="2647950" cy="1006022"/>
          </a:xfrm>
          <a:prstGeom prst="rect">
            <a:avLst/>
          </a:prstGeom>
        </p:spPr>
      </p:pic>
    </p:spTree>
    <p:extLst>
      <p:ext uri="{BB962C8B-B14F-4D97-AF65-F5344CB8AC3E}">
        <p14:creationId xmlns:p14="http://schemas.microsoft.com/office/powerpoint/2010/main" val="9508391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42">
          <a:extLst>
            <a:ext uri="{FF2B5EF4-FFF2-40B4-BE49-F238E27FC236}">
              <a16:creationId xmlns:a16="http://schemas.microsoft.com/office/drawing/2014/main" id="{3C83414A-9B15-DCB5-BD78-8F6862A7BBF9}"/>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FA87C070-608D-B1D1-0BE5-6F7D6A4F9D7B}"/>
              </a:ext>
            </a:extLst>
          </p:cNvPr>
          <p:cNvSpPr/>
          <p:nvPr/>
        </p:nvSpPr>
        <p:spPr>
          <a:xfrm>
            <a:off x="-1" y="0"/>
            <a:ext cx="12192001" cy="6858000"/>
          </a:xfrm>
          <a:prstGeom prst="rect">
            <a:avLst/>
          </a:prstGeom>
          <a:solidFill>
            <a:schemeClr val="accent1"/>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637C30CC-BF14-10DF-E2DE-629A2CA4B4DC}"/>
              </a:ext>
            </a:extLst>
          </p:cNvPr>
          <p:cNvPicPr preferRelativeResize="0"/>
          <p:nvPr/>
        </p:nvPicPr>
        <p:blipFill>
          <a:blip r:embed="rId3">
            <a:alphaModFix/>
          </a:blip>
          <a:stretch>
            <a:fillRect/>
          </a:stretch>
        </p:blipFill>
        <p:spPr>
          <a:xfrm>
            <a:off x="362726" y="407613"/>
            <a:ext cx="2223364" cy="809900"/>
          </a:xfrm>
          <a:prstGeom prst="rect">
            <a:avLst/>
          </a:prstGeom>
          <a:noFill/>
          <a:ln>
            <a:noFill/>
          </a:ln>
        </p:spPr>
      </p:pic>
      <p:sp>
        <p:nvSpPr>
          <p:cNvPr id="7" name="Google Shape;124;p11">
            <a:extLst>
              <a:ext uri="{FF2B5EF4-FFF2-40B4-BE49-F238E27FC236}">
                <a16:creationId xmlns:a16="http://schemas.microsoft.com/office/drawing/2014/main" id="{3E1F2926-25DC-ABE8-DF39-F16922F6B92D}"/>
              </a:ext>
            </a:extLst>
          </p:cNvPr>
          <p:cNvSpPr txBox="1"/>
          <p:nvPr/>
        </p:nvSpPr>
        <p:spPr>
          <a:xfrm>
            <a:off x="2703335" y="2163391"/>
            <a:ext cx="6785327" cy="3175145"/>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6600" b="1" dirty="0">
                <a:solidFill>
                  <a:schemeClr val="bg1"/>
                </a:solidFill>
                <a:latin typeface="Tahoma"/>
                <a:ea typeface="Tahoma"/>
                <a:cs typeface="Tahoma"/>
                <a:sym typeface="Tahoma"/>
              </a:rPr>
              <a:t>Дигитален отпечаток</a:t>
            </a:r>
            <a:endParaRPr lang="en-US" sz="6600" dirty="0">
              <a:solidFill>
                <a:schemeClr val="bg1"/>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sp>
        <p:nvSpPr>
          <p:cNvPr id="47" name="Google Shape;47;p7">
            <a:extLst>
              <a:ext uri="{FF2B5EF4-FFF2-40B4-BE49-F238E27FC236}">
                <a16:creationId xmlns:a16="http://schemas.microsoft.com/office/drawing/2014/main" id="{E2A8768C-F6EE-18CC-9375-1D05BEC839C6}"/>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lt1"/>
                </a:solidFill>
                <a:latin typeface="Tahoma"/>
                <a:ea typeface="Tahoma"/>
                <a:cs typeface="Tahoma"/>
                <a:sym typeface="Tahoma"/>
              </a:rPr>
              <a:t>MKSafeNet</a:t>
            </a:r>
            <a:endParaRPr sz="1467" dirty="0">
              <a:solidFill>
                <a:schemeClr val="lt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61B4DAC7-810B-943F-0B38-8E45201B5DF5}"/>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lt1"/>
                </a:solidFill>
                <a:latin typeface="Arimo"/>
                <a:ea typeface="Arimo"/>
                <a:cs typeface="Arimo"/>
                <a:sym typeface="Arimo"/>
              </a:rPr>
              <a:t>2025</a:t>
            </a:r>
            <a:endParaRPr sz="1067" dirty="0">
              <a:solidFill>
                <a:schemeClr val="lt1"/>
              </a:solidFill>
              <a:latin typeface="Arimo"/>
              <a:ea typeface="Arimo"/>
              <a:cs typeface="Arimo"/>
              <a:sym typeface="Arimo"/>
            </a:endParaRPr>
          </a:p>
        </p:txBody>
      </p:sp>
      <p:pic>
        <p:nvPicPr>
          <p:cNvPr id="2" name="Google Shape;55;p7">
            <a:extLst>
              <a:ext uri="{FF2B5EF4-FFF2-40B4-BE49-F238E27FC236}">
                <a16:creationId xmlns:a16="http://schemas.microsoft.com/office/drawing/2014/main" id="{F8F0CEA0-D081-CC96-16F7-15FEC61C11FC}"/>
              </a:ext>
            </a:extLst>
          </p:cNvPr>
          <p:cNvPicPr preferRelativeResize="0"/>
          <p:nvPr/>
        </p:nvPicPr>
        <p:blipFill rotWithShape="1">
          <a:blip r:embed="rId4">
            <a:alphaModFix/>
          </a:blip>
          <a:srcRect l="52224" r="5331"/>
          <a:stretch/>
        </p:blipFill>
        <p:spPr>
          <a:xfrm>
            <a:off x="362726" y="3163813"/>
            <a:ext cx="1286057" cy="3385919"/>
          </a:xfrm>
          <a:prstGeom prst="rect">
            <a:avLst/>
          </a:prstGeom>
          <a:noFill/>
          <a:ln>
            <a:noFill/>
          </a:ln>
        </p:spPr>
      </p:pic>
    </p:spTree>
    <p:extLst>
      <p:ext uri="{BB962C8B-B14F-4D97-AF65-F5344CB8AC3E}">
        <p14:creationId xmlns:p14="http://schemas.microsoft.com/office/powerpoint/2010/main" val="34803230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D4F6C522-AB42-57DE-02D5-A4DB12F0C0A0}"/>
            </a:ext>
          </a:extLst>
        </p:cNvPr>
        <p:cNvGrpSpPr/>
        <p:nvPr/>
      </p:nvGrpSpPr>
      <p:grpSpPr>
        <a:xfrm>
          <a:off x="0" y="0"/>
          <a:ext cx="0" cy="0"/>
          <a:chOff x="0" y="0"/>
          <a:chExt cx="0" cy="0"/>
        </a:xfrm>
      </p:grpSpPr>
      <p:sp>
        <p:nvSpPr>
          <p:cNvPr id="130" name="Google Shape;130;p12">
            <a:extLst>
              <a:ext uri="{FF2B5EF4-FFF2-40B4-BE49-F238E27FC236}">
                <a16:creationId xmlns:a16="http://schemas.microsoft.com/office/drawing/2014/main" id="{7DBD0B03-F397-3297-1690-49777195F205}"/>
              </a:ext>
            </a:extLst>
          </p:cNvPr>
          <p:cNvSpPr/>
          <p:nvPr/>
        </p:nvSpPr>
        <p:spPr>
          <a:xfrm>
            <a:off x="8933688" y="0"/>
            <a:ext cx="3258310" cy="6858000"/>
          </a:xfrm>
          <a:prstGeom prst="rect">
            <a:avLst/>
          </a:prstGeom>
          <a:solidFill>
            <a:schemeClr val="tx2">
              <a:lumMod val="75000"/>
              <a:lumOff val="25000"/>
            </a:schemeClr>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a:extLst>
              <a:ext uri="{FF2B5EF4-FFF2-40B4-BE49-F238E27FC236}">
                <a16:creationId xmlns:a16="http://schemas.microsoft.com/office/drawing/2014/main" id="{B877C65C-7C82-CA71-2C3D-3F17E9EF7738}"/>
              </a:ext>
            </a:extLst>
          </p:cNvPr>
          <p:cNvSpPr txBox="1">
            <a:spLocks noGrp="1"/>
          </p:cNvSpPr>
          <p:nvPr>
            <p:ph type="title" idx="4294967295"/>
          </p:nvPr>
        </p:nvSpPr>
        <p:spPr>
          <a:xfrm>
            <a:off x="282109" y="1050387"/>
            <a:ext cx="5036176" cy="1333726"/>
          </a:xfrm>
          <a:prstGeom prst="rect">
            <a:avLst/>
          </a:prstGeom>
          <a:noFill/>
          <a:ln>
            <a:noFill/>
          </a:ln>
        </p:spPr>
        <p:txBody>
          <a:bodyPr spcFirstLastPara="1" wrap="square" lIns="0" tIns="345467" rIns="0" bIns="0" anchor="t" anchorCtr="0">
            <a:spAutoFit/>
          </a:bodyPr>
          <a:lstStyle/>
          <a:p>
            <a:pPr marL="16933"/>
            <a:r>
              <a:rPr lang="mk-MK" sz="3200" dirty="0">
                <a:latin typeface="Arimo"/>
                <a:ea typeface="Arimo"/>
                <a:cs typeface="Arimo"/>
                <a:sym typeface="Arimo"/>
              </a:rPr>
              <a:t>Што е дигиталниот отпечаток?</a:t>
            </a:r>
            <a:endParaRPr sz="3200" dirty="0">
              <a:latin typeface="Arimo"/>
              <a:ea typeface="Arimo"/>
              <a:cs typeface="Arimo"/>
              <a:sym typeface="Arimo"/>
            </a:endParaRPr>
          </a:p>
        </p:txBody>
      </p:sp>
      <p:sp>
        <p:nvSpPr>
          <p:cNvPr id="132" name="Google Shape;132;p12">
            <a:extLst>
              <a:ext uri="{FF2B5EF4-FFF2-40B4-BE49-F238E27FC236}">
                <a16:creationId xmlns:a16="http://schemas.microsoft.com/office/drawing/2014/main" id="{865A5B6B-04CB-8C38-7821-312534773A7C}"/>
              </a:ext>
            </a:extLst>
          </p:cNvPr>
          <p:cNvSpPr txBox="1">
            <a:spLocks noGrp="1"/>
          </p:cNvSpPr>
          <p:nvPr>
            <p:ph type="ftr" idx="4294967295"/>
          </p:nvPr>
        </p:nvSpPr>
        <p:spPr>
          <a:xfrm>
            <a:off x="589373" y="6296433"/>
            <a:ext cx="919200" cy="208665"/>
          </a:xfrm>
          <a:prstGeom prst="rect">
            <a:avLst/>
          </a:prstGeom>
          <a:noFill/>
          <a:ln>
            <a:noFill/>
          </a:ln>
        </p:spPr>
        <p:txBody>
          <a:bodyPr spcFirstLastPara="1" wrap="square" lIns="0" tIns="23767" rIns="0" bIns="0" anchor="t" anchorCtr="0">
            <a:spAutoFit/>
          </a:bodyPr>
          <a:lstStyle/>
          <a:p>
            <a:pPr marL="16933"/>
            <a:r>
              <a:rPr lang="en-US"/>
              <a:t>MKSafeNet</a:t>
            </a:r>
            <a:endParaRPr/>
          </a:p>
        </p:txBody>
      </p:sp>
      <p:sp>
        <p:nvSpPr>
          <p:cNvPr id="134" name="Google Shape;134;p12">
            <a:extLst>
              <a:ext uri="{FF2B5EF4-FFF2-40B4-BE49-F238E27FC236}">
                <a16:creationId xmlns:a16="http://schemas.microsoft.com/office/drawing/2014/main" id="{9350C05D-1974-62BF-D157-DC24FA31F1D5}"/>
              </a:ext>
            </a:extLst>
          </p:cNvPr>
          <p:cNvSpPr txBox="1"/>
          <p:nvPr/>
        </p:nvSpPr>
        <p:spPr>
          <a:xfrm>
            <a:off x="282110" y="3002396"/>
            <a:ext cx="5036175" cy="1641520"/>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Се што правиш на интернет остава трага. Тоа го вклучува секој коментар, секоја слика и секоја објава која ја објавуваш.</a:t>
            </a:r>
          </a:p>
        </p:txBody>
      </p:sp>
      <p:pic>
        <p:nvPicPr>
          <p:cNvPr id="138" name="Google Shape;138;p12">
            <a:extLst>
              <a:ext uri="{FF2B5EF4-FFF2-40B4-BE49-F238E27FC236}">
                <a16:creationId xmlns:a16="http://schemas.microsoft.com/office/drawing/2014/main" id="{63CAD888-5768-DA88-7462-BB16A176B606}"/>
              </a:ext>
            </a:extLst>
          </p:cNvPr>
          <p:cNvPicPr preferRelativeResize="0"/>
          <p:nvPr/>
        </p:nvPicPr>
        <p:blipFill rotWithShape="1">
          <a:blip r:embed="rId3">
            <a:alphaModFix/>
          </a:blip>
          <a:srcRect l="52224" t="5294" r="5331"/>
          <a:stretch/>
        </p:blipFill>
        <p:spPr>
          <a:xfrm rot="10800000">
            <a:off x="10550164" y="-149007"/>
            <a:ext cx="2604868" cy="6495135"/>
          </a:xfrm>
          <a:prstGeom prst="rect">
            <a:avLst/>
          </a:prstGeom>
          <a:noFill/>
          <a:ln>
            <a:noFill/>
          </a:ln>
        </p:spPr>
      </p:pic>
      <p:pic>
        <p:nvPicPr>
          <p:cNvPr id="3" name="Picture 2" descr="A person sitting on a chair with a computer&#10;&#10;Description automatically generated">
            <a:extLst>
              <a:ext uri="{FF2B5EF4-FFF2-40B4-BE49-F238E27FC236}">
                <a16:creationId xmlns:a16="http://schemas.microsoft.com/office/drawing/2014/main" id="{95F3F73E-7933-34FD-9A0A-01667D76CA8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5048" y="1749143"/>
            <a:ext cx="5706173" cy="4852921"/>
          </a:xfrm>
          <a:prstGeom prst="rect">
            <a:avLst/>
          </a:prstGeom>
        </p:spPr>
      </p:pic>
      <p:pic>
        <p:nvPicPr>
          <p:cNvPr id="2" name="Google Shape;136;p12">
            <a:extLst>
              <a:ext uri="{FF2B5EF4-FFF2-40B4-BE49-F238E27FC236}">
                <a16:creationId xmlns:a16="http://schemas.microsoft.com/office/drawing/2014/main" id="{81B134A0-99F4-3882-8433-D13086C6C761}"/>
              </a:ext>
            </a:extLst>
          </p:cNvPr>
          <p:cNvPicPr preferRelativeResize="0"/>
          <p:nvPr/>
        </p:nvPicPr>
        <p:blipFill>
          <a:blip r:embed="rId5">
            <a:extLst>
              <a:ext uri="{28A0092B-C50C-407E-A947-70E740481C1C}">
                <a14:useLocalDpi xmlns:a14="http://schemas.microsoft.com/office/drawing/2010/main" val="0"/>
              </a:ext>
            </a:extLst>
          </a:blip>
          <a:srcRect/>
          <a:stretch/>
        </p:blipFill>
        <p:spPr>
          <a:xfrm>
            <a:off x="287615" y="260346"/>
            <a:ext cx="1285399" cy="478207"/>
          </a:xfrm>
          <a:prstGeom prst="rect">
            <a:avLst/>
          </a:prstGeom>
          <a:noFill/>
          <a:ln>
            <a:noFill/>
          </a:ln>
        </p:spPr>
      </p:pic>
    </p:spTree>
    <p:extLst>
      <p:ext uri="{BB962C8B-B14F-4D97-AF65-F5344CB8AC3E}">
        <p14:creationId xmlns:p14="http://schemas.microsoft.com/office/powerpoint/2010/main" val="26550526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C5ACB3E1-E8F7-666A-5157-E5E12ADDA56D}"/>
            </a:ext>
          </a:extLst>
        </p:cNvPr>
        <p:cNvGrpSpPr/>
        <p:nvPr/>
      </p:nvGrpSpPr>
      <p:grpSpPr>
        <a:xfrm>
          <a:off x="0" y="0"/>
          <a:ext cx="0" cy="0"/>
          <a:chOff x="0" y="0"/>
          <a:chExt cx="0" cy="0"/>
        </a:xfrm>
      </p:grpSpPr>
      <p:sp>
        <p:nvSpPr>
          <p:cNvPr id="6" name="Google Shape;120;p11">
            <a:extLst>
              <a:ext uri="{FF2B5EF4-FFF2-40B4-BE49-F238E27FC236}">
                <a16:creationId xmlns:a16="http://schemas.microsoft.com/office/drawing/2014/main" id="{8FE44AA5-09F0-2D78-1FA8-6EDFB077096F}"/>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оставиш добар дигитален отпечаток?</a:t>
            </a:r>
          </a:p>
        </p:txBody>
      </p:sp>
      <p:sp>
        <p:nvSpPr>
          <p:cNvPr id="7" name="Google Shape;124;p11">
            <a:extLst>
              <a:ext uri="{FF2B5EF4-FFF2-40B4-BE49-F238E27FC236}">
                <a16:creationId xmlns:a16="http://schemas.microsoft.com/office/drawing/2014/main" id="{D5439889-692A-985F-6296-215865F694A7}"/>
              </a:ext>
            </a:extLst>
          </p:cNvPr>
          <p:cNvSpPr txBox="1"/>
          <p:nvPr/>
        </p:nvSpPr>
        <p:spPr>
          <a:xfrm>
            <a:off x="1915872" y="2885316"/>
            <a:ext cx="8360253"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Споделувај позитивни, корисни и учтиви содржини на интернет. Размисли пред да ги споделиш. Кога еднаш ќе дојдат во интернет светот, тешко е засекогаш да се избришат. </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2" name="Google Shape;51;p7">
            <a:extLst>
              <a:ext uri="{FF2B5EF4-FFF2-40B4-BE49-F238E27FC236}">
                <a16:creationId xmlns:a16="http://schemas.microsoft.com/office/drawing/2014/main" id="{F55D51D9-6404-0F38-5C6B-39BD2E791D04}"/>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
        <p:nvSpPr>
          <p:cNvPr id="3" name="Google Shape;46;p7">
            <a:extLst>
              <a:ext uri="{FF2B5EF4-FFF2-40B4-BE49-F238E27FC236}">
                <a16:creationId xmlns:a16="http://schemas.microsoft.com/office/drawing/2014/main" id="{8857C857-291F-50CB-272C-7564D6253600}"/>
              </a:ext>
            </a:extLst>
          </p:cNvPr>
          <p:cNvSpPr/>
          <p:nvPr/>
        </p:nvSpPr>
        <p:spPr>
          <a:xfrm>
            <a:off x="-1" y="6450386"/>
            <a:ext cx="12192001" cy="407613"/>
          </a:xfrm>
          <a:prstGeom prst="rect">
            <a:avLst/>
          </a:prstGeom>
          <a:solidFill>
            <a:schemeClr val="accent1"/>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4" name="Picture 3">
            <a:extLst>
              <a:ext uri="{FF2B5EF4-FFF2-40B4-BE49-F238E27FC236}">
                <a16:creationId xmlns:a16="http://schemas.microsoft.com/office/drawing/2014/main" id="{43990CD1-4FE5-B093-DF20-5D71635DB25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922240" y="6262810"/>
            <a:ext cx="2200285" cy="240010"/>
          </a:xfrm>
          <a:prstGeom prst="rect">
            <a:avLst/>
          </a:prstGeom>
        </p:spPr>
      </p:pic>
      <p:grpSp>
        <p:nvGrpSpPr>
          <p:cNvPr id="5" name="Group 4">
            <a:extLst>
              <a:ext uri="{FF2B5EF4-FFF2-40B4-BE49-F238E27FC236}">
                <a16:creationId xmlns:a16="http://schemas.microsoft.com/office/drawing/2014/main" id="{2686DD64-B76B-4903-6DF3-E34C43CDD829}"/>
              </a:ext>
            </a:extLst>
          </p:cNvPr>
          <p:cNvGrpSpPr/>
          <p:nvPr/>
        </p:nvGrpSpPr>
        <p:grpSpPr>
          <a:xfrm>
            <a:off x="10519921" y="4809982"/>
            <a:ext cx="1539471" cy="1614865"/>
            <a:chOff x="5929163" y="812565"/>
            <a:chExt cx="5224201" cy="5480051"/>
          </a:xfrm>
        </p:grpSpPr>
        <p:pic>
          <p:nvPicPr>
            <p:cNvPr id="8" name="Picture 7">
              <a:extLst>
                <a:ext uri="{FF2B5EF4-FFF2-40B4-BE49-F238E27FC236}">
                  <a16:creationId xmlns:a16="http://schemas.microsoft.com/office/drawing/2014/main" id="{50589F7F-43D9-CC6D-E31D-51E28DE3585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400175" y="2914247"/>
              <a:ext cx="2629032" cy="3378369"/>
            </a:xfrm>
            <a:prstGeom prst="rect">
              <a:avLst/>
            </a:prstGeom>
          </p:spPr>
        </p:pic>
        <p:pic>
          <p:nvPicPr>
            <p:cNvPr id="14" name="Picture 13">
              <a:extLst>
                <a:ext uri="{FF2B5EF4-FFF2-40B4-BE49-F238E27FC236}">
                  <a16:creationId xmlns:a16="http://schemas.microsoft.com/office/drawing/2014/main" id="{0F9686DD-71BB-0FDE-F554-59BF9E8D548C}"/>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spTree>
    <p:extLst>
      <p:ext uri="{BB962C8B-B14F-4D97-AF65-F5344CB8AC3E}">
        <p14:creationId xmlns:p14="http://schemas.microsoft.com/office/powerpoint/2010/main" val="21125371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C5ACB3E1-E8F7-666A-5157-E5E12ADDA56D}"/>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D0094EBF-0544-FCDC-FC17-0F334627D452}"/>
              </a:ext>
            </a:extLst>
          </p:cNvPr>
          <p:cNvSpPr/>
          <p:nvPr/>
        </p:nvSpPr>
        <p:spPr>
          <a:xfrm>
            <a:off x="-1" y="6450386"/>
            <a:ext cx="12192001" cy="407613"/>
          </a:xfrm>
          <a:prstGeom prst="rect">
            <a:avLst/>
          </a:prstGeom>
          <a:solidFill>
            <a:schemeClr val="accent1"/>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8FE44AA5-09F0-2D78-1FA8-6EDFB077096F}"/>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Како да оставиш добар дигитален отпечаток?</a:t>
            </a:r>
          </a:p>
        </p:txBody>
      </p:sp>
      <p:sp>
        <p:nvSpPr>
          <p:cNvPr id="7" name="Google Shape;124;p11">
            <a:extLst>
              <a:ext uri="{FF2B5EF4-FFF2-40B4-BE49-F238E27FC236}">
                <a16:creationId xmlns:a16="http://schemas.microsoft.com/office/drawing/2014/main" id="{D5439889-692A-985F-6296-215865F694A7}"/>
              </a:ext>
            </a:extLst>
          </p:cNvPr>
          <p:cNvSpPr txBox="1"/>
          <p:nvPr/>
        </p:nvSpPr>
        <p:spPr>
          <a:xfrm>
            <a:off x="1915872" y="2885316"/>
            <a:ext cx="8360253"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Споделувај позитивни, корисни и учтиви содржини на интернет. Размисли пред да ги споделиш. Кога еднаш ќе дојдат во интернет светот, тешко е засекогаш да се избришат. </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13" name="Picture 12">
            <a:extLst>
              <a:ext uri="{FF2B5EF4-FFF2-40B4-BE49-F238E27FC236}">
                <a16:creationId xmlns:a16="http://schemas.microsoft.com/office/drawing/2014/main" id="{FE03D6FB-BC21-EC96-F52B-785ECF6883E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807401" y="6262810"/>
            <a:ext cx="2200285" cy="240010"/>
          </a:xfrm>
          <a:prstGeom prst="rect">
            <a:avLst/>
          </a:prstGeom>
        </p:spPr>
      </p:pic>
      <p:pic>
        <p:nvPicPr>
          <p:cNvPr id="2" name="Picture 1">
            <a:extLst>
              <a:ext uri="{FF2B5EF4-FFF2-40B4-BE49-F238E27FC236}">
                <a16:creationId xmlns:a16="http://schemas.microsoft.com/office/drawing/2014/main" id="{F2C9E552-A393-D866-F47A-3349688D7F6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9010373">
            <a:off x="10997268" y="5523202"/>
            <a:ext cx="774725" cy="995540"/>
          </a:xfrm>
          <a:prstGeom prst="rect">
            <a:avLst/>
          </a:prstGeom>
        </p:spPr>
      </p:pic>
      <p:pic>
        <p:nvPicPr>
          <p:cNvPr id="3" name="Picture 2">
            <a:extLst>
              <a:ext uri="{FF2B5EF4-FFF2-40B4-BE49-F238E27FC236}">
                <a16:creationId xmlns:a16="http://schemas.microsoft.com/office/drawing/2014/main" id="{5FEC20D3-46EA-66F1-FEF6-3D97D1B2C606}"/>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468215" y="4812521"/>
            <a:ext cx="1539471" cy="964263"/>
          </a:xfrm>
          <a:prstGeom prst="rect">
            <a:avLst/>
          </a:prstGeom>
        </p:spPr>
      </p:pic>
      <p:pic>
        <p:nvPicPr>
          <p:cNvPr id="8" name="Google Shape;51;p7">
            <a:extLst>
              <a:ext uri="{FF2B5EF4-FFF2-40B4-BE49-F238E27FC236}">
                <a16:creationId xmlns:a16="http://schemas.microsoft.com/office/drawing/2014/main" id="{9A5916C1-CAED-72AC-74E5-906E6567176F}"/>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555837705"/>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6" dur="2000" fill="hold"/>
                                        <p:tgtEl>
                                          <p:spTgt spid="3"/>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8" dur="2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2">
          <a:extLst>
            <a:ext uri="{FF2B5EF4-FFF2-40B4-BE49-F238E27FC236}">
              <a16:creationId xmlns:a16="http://schemas.microsoft.com/office/drawing/2014/main" id="{0D6B6F6C-D54F-22E3-BC8D-40A3349A16CD}"/>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2C21F2C2-C1F8-93D1-7AB8-609D3B84AE06}"/>
              </a:ext>
            </a:extLst>
          </p:cNvPr>
          <p:cNvSpPr/>
          <p:nvPr/>
        </p:nvSpPr>
        <p:spPr>
          <a:xfrm>
            <a:off x="-1" y="0"/>
            <a:ext cx="12192001" cy="6858000"/>
          </a:xfrm>
          <a:prstGeom prst="rect">
            <a:avLst/>
          </a:prstGeom>
          <a:solidFill>
            <a:schemeClr val="accent2">
              <a:lumMod val="60000"/>
              <a:lumOff val="40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51" name="Google Shape;51;p7">
            <a:extLst>
              <a:ext uri="{FF2B5EF4-FFF2-40B4-BE49-F238E27FC236}">
                <a16:creationId xmlns:a16="http://schemas.microsoft.com/office/drawing/2014/main" id="{A8D41987-5023-8E5B-8C9B-7C0DB1EB90B6}"/>
              </a:ext>
            </a:extLst>
          </p:cNvPr>
          <p:cNvPicPr preferRelativeResize="0"/>
          <p:nvPr/>
        </p:nvPicPr>
        <p:blipFill>
          <a:blip r:embed="rId3">
            <a:alphaModFix/>
          </a:blip>
          <a:stretch>
            <a:fillRect/>
          </a:stretch>
        </p:blipFill>
        <p:spPr>
          <a:xfrm>
            <a:off x="362726" y="407613"/>
            <a:ext cx="2223364" cy="809900"/>
          </a:xfrm>
          <a:prstGeom prst="rect">
            <a:avLst/>
          </a:prstGeom>
          <a:noFill/>
          <a:ln>
            <a:noFill/>
          </a:ln>
        </p:spPr>
      </p:pic>
      <p:sp>
        <p:nvSpPr>
          <p:cNvPr id="7" name="Google Shape;124;p11">
            <a:extLst>
              <a:ext uri="{FF2B5EF4-FFF2-40B4-BE49-F238E27FC236}">
                <a16:creationId xmlns:a16="http://schemas.microsoft.com/office/drawing/2014/main" id="{9B5704A4-C32A-FC99-AB13-F3D6932F7A38}"/>
              </a:ext>
            </a:extLst>
          </p:cNvPr>
          <p:cNvSpPr txBox="1"/>
          <p:nvPr/>
        </p:nvSpPr>
        <p:spPr>
          <a:xfrm>
            <a:off x="2703335" y="2107862"/>
            <a:ext cx="6785327" cy="3175145"/>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6600" b="1" dirty="0">
                <a:solidFill>
                  <a:schemeClr val="bg1"/>
                </a:solidFill>
                <a:latin typeface="Tahoma"/>
                <a:ea typeface="Tahoma"/>
                <a:cs typeface="Tahoma"/>
                <a:sym typeface="Tahoma"/>
              </a:rPr>
              <a:t>Комуникација со непознати</a:t>
            </a:r>
            <a:endParaRPr lang="en-US" sz="6600" dirty="0">
              <a:solidFill>
                <a:schemeClr val="bg1"/>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sp>
        <p:nvSpPr>
          <p:cNvPr id="47" name="Google Shape;47;p7">
            <a:extLst>
              <a:ext uri="{FF2B5EF4-FFF2-40B4-BE49-F238E27FC236}">
                <a16:creationId xmlns:a16="http://schemas.microsoft.com/office/drawing/2014/main" id="{CDC6737B-C20D-7BC6-B5D0-9530A43E83DC}"/>
              </a:ext>
            </a:extLst>
          </p:cNvPr>
          <p:cNvSpPr txBox="1"/>
          <p:nvPr/>
        </p:nvSpPr>
        <p:spPr>
          <a:xfrm>
            <a:off x="10722573" y="475184"/>
            <a:ext cx="1085600" cy="240000"/>
          </a:xfrm>
          <a:prstGeom prst="rect">
            <a:avLst/>
          </a:prstGeom>
          <a:noFill/>
          <a:ln>
            <a:noFill/>
          </a:ln>
        </p:spPr>
        <p:txBody>
          <a:bodyPr spcFirstLastPara="1" wrap="square" lIns="0" tIns="1400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0"/>
              </a:spcBef>
              <a:spcAft>
                <a:spcPts val="0"/>
              </a:spcAft>
              <a:buNone/>
            </a:pPr>
            <a:r>
              <a:rPr lang="en-US" sz="1467" b="1" dirty="0" err="1">
                <a:solidFill>
                  <a:schemeClr val="lt1"/>
                </a:solidFill>
                <a:latin typeface="Tahoma"/>
                <a:ea typeface="Tahoma"/>
                <a:cs typeface="Tahoma"/>
                <a:sym typeface="Tahoma"/>
              </a:rPr>
              <a:t>MKSafeNet</a:t>
            </a:r>
            <a:endParaRPr sz="1467" dirty="0">
              <a:solidFill>
                <a:schemeClr val="lt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7253CF63-DEC7-0E9F-4E4F-BF99C1076EA8}"/>
              </a:ext>
            </a:extLst>
          </p:cNvPr>
          <p:cNvSpPr txBox="1"/>
          <p:nvPr/>
        </p:nvSpPr>
        <p:spPr>
          <a:xfrm>
            <a:off x="11423275" y="624751"/>
            <a:ext cx="406000" cy="308878"/>
          </a:xfrm>
          <a:prstGeom prst="rect">
            <a:avLst/>
          </a:prstGeom>
          <a:noFill/>
          <a:ln>
            <a:noFill/>
          </a:ln>
        </p:spPr>
        <p:txBody>
          <a:bodyPr spcFirstLastPara="1" wrap="square" lIns="0" tIns="797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lvl="0" indent="0" algn="l" rtl="0">
              <a:lnSpc>
                <a:spcPct val="100000"/>
              </a:lnSpc>
              <a:spcBef>
                <a:spcPts val="533"/>
              </a:spcBef>
              <a:spcAft>
                <a:spcPts val="0"/>
              </a:spcAft>
              <a:buNone/>
            </a:pPr>
            <a:r>
              <a:rPr lang="en-US" sz="1067" dirty="0">
                <a:solidFill>
                  <a:schemeClr val="lt1"/>
                </a:solidFill>
                <a:latin typeface="Arimo"/>
                <a:ea typeface="Arimo"/>
                <a:cs typeface="Arimo"/>
                <a:sym typeface="Arimo"/>
              </a:rPr>
              <a:t>2025</a:t>
            </a:r>
            <a:endParaRPr sz="1067" dirty="0">
              <a:solidFill>
                <a:schemeClr val="lt1"/>
              </a:solidFill>
              <a:latin typeface="Arimo"/>
              <a:ea typeface="Arimo"/>
              <a:cs typeface="Arimo"/>
              <a:sym typeface="Arimo"/>
            </a:endParaRPr>
          </a:p>
        </p:txBody>
      </p:sp>
      <p:pic>
        <p:nvPicPr>
          <p:cNvPr id="2" name="Google Shape;55;p7">
            <a:extLst>
              <a:ext uri="{FF2B5EF4-FFF2-40B4-BE49-F238E27FC236}">
                <a16:creationId xmlns:a16="http://schemas.microsoft.com/office/drawing/2014/main" id="{10B70F36-77C2-AEA1-6D45-8A6411390D0E}"/>
              </a:ext>
            </a:extLst>
          </p:cNvPr>
          <p:cNvPicPr preferRelativeResize="0"/>
          <p:nvPr/>
        </p:nvPicPr>
        <p:blipFill rotWithShape="1">
          <a:blip r:embed="rId4">
            <a:alphaModFix/>
          </a:blip>
          <a:srcRect l="52224" r="5331"/>
          <a:stretch/>
        </p:blipFill>
        <p:spPr>
          <a:xfrm>
            <a:off x="362726" y="3163813"/>
            <a:ext cx="1286057" cy="3385919"/>
          </a:xfrm>
          <a:prstGeom prst="rect">
            <a:avLst/>
          </a:prstGeom>
          <a:noFill/>
          <a:ln>
            <a:noFill/>
          </a:ln>
        </p:spPr>
      </p:pic>
    </p:spTree>
    <p:extLst>
      <p:ext uri="{BB962C8B-B14F-4D97-AF65-F5344CB8AC3E}">
        <p14:creationId xmlns:p14="http://schemas.microsoft.com/office/powerpoint/2010/main" val="22384313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8C6439B9-874D-2401-2F10-DAA7F3357762}"/>
            </a:ext>
          </a:extLst>
        </p:cNvPr>
        <p:cNvGrpSpPr/>
        <p:nvPr/>
      </p:nvGrpSpPr>
      <p:grpSpPr>
        <a:xfrm>
          <a:off x="0" y="0"/>
          <a:ext cx="0" cy="0"/>
          <a:chOff x="0" y="0"/>
          <a:chExt cx="0" cy="0"/>
        </a:xfrm>
      </p:grpSpPr>
      <p:sp>
        <p:nvSpPr>
          <p:cNvPr id="130" name="Google Shape;130;p12">
            <a:extLst>
              <a:ext uri="{FF2B5EF4-FFF2-40B4-BE49-F238E27FC236}">
                <a16:creationId xmlns:a16="http://schemas.microsoft.com/office/drawing/2014/main" id="{20076A71-46AC-55E0-D840-3776D43D8CAD}"/>
              </a:ext>
            </a:extLst>
          </p:cNvPr>
          <p:cNvSpPr/>
          <p:nvPr/>
        </p:nvSpPr>
        <p:spPr>
          <a:xfrm>
            <a:off x="9208008" y="0"/>
            <a:ext cx="2983992" cy="6858000"/>
          </a:xfrm>
          <a:prstGeom prst="rect">
            <a:avLst/>
          </a:prstGeom>
          <a:solidFill>
            <a:schemeClr val="accent2">
              <a:lumMod val="60000"/>
              <a:lumOff val="40000"/>
            </a:schemeClr>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a:extLst>
              <a:ext uri="{FF2B5EF4-FFF2-40B4-BE49-F238E27FC236}">
                <a16:creationId xmlns:a16="http://schemas.microsoft.com/office/drawing/2014/main" id="{B72D9EDF-1327-9309-A2CA-FEDCBB7B8B54}"/>
              </a:ext>
            </a:extLst>
          </p:cNvPr>
          <p:cNvSpPr txBox="1">
            <a:spLocks noGrp="1"/>
          </p:cNvSpPr>
          <p:nvPr>
            <p:ph type="title" idx="4294967295"/>
          </p:nvPr>
        </p:nvSpPr>
        <p:spPr>
          <a:xfrm>
            <a:off x="296759" y="1004667"/>
            <a:ext cx="5036176" cy="1333726"/>
          </a:xfrm>
          <a:prstGeom prst="rect">
            <a:avLst/>
          </a:prstGeom>
          <a:noFill/>
          <a:ln>
            <a:noFill/>
          </a:ln>
        </p:spPr>
        <p:txBody>
          <a:bodyPr spcFirstLastPara="1" wrap="square" lIns="0" tIns="345467" rIns="0" bIns="0" anchor="t" anchorCtr="0">
            <a:spAutoFit/>
          </a:bodyPr>
          <a:lstStyle/>
          <a:p>
            <a:pPr marL="16933"/>
            <a:r>
              <a:rPr lang="mk-MK" sz="3200" dirty="0">
                <a:latin typeface="Arimo"/>
                <a:ea typeface="Arimo"/>
                <a:cs typeface="Arimo"/>
                <a:sym typeface="Arimo"/>
              </a:rPr>
              <a:t>Зошто да бидеш претпазлив?</a:t>
            </a:r>
            <a:endParaRPr sz="3200" dirty="0">
              <a:latin typeface="Arimo"/>
              <a:ea typeface="Arimo"/>
              <a:cs typeface="Arimo"/>
              <a:sym typeface="Arimo"/>
            </a:endParaRPr>
          </a:p>
        </p:txBody>
      </p:sp>
      <p:sp>
        <p:nvSpPr>
          <p:cNvPr id="134" name="Google Shape;134;p12">
            <a:extLst>
              <a:ext uri="{FF2B5EF4-FFF2-40B4-BE49-F238E27FC236}">
                <a16:creationId xmlns:a16="http://schemas.microsoft.com/office/drawing/2014/main" id="{8327EA68-4F49-321B-3CDE-7AE9123928B9}"/>
              </a:ext>
            </a:extLst>
          </p:cNvPr>
          <p:cNvSpPr txBox="1"/>
          <p:nvPr/>
        </p:nvSpPr>
        <p:spPr>
          <a:xfrm>
            <a:off x="296759" y="2653243"/>
            <a:ext cx="6628550" cy="2042721"/>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Некои непознати на интернет може да не се тие кои се претставуваат дека се. Биди претпазлив во определни ситуации, како кога непознати те прашуваат за твоите лични информации.</a:t>
            </a:r>
          </a:p>
        </p:txBody>
      </p:sp>
      <p:pic>
        <p:nvPicPr>
          <p:cNvPr id="2" name="Picture 1" descr="A child and child sitting back to back using laptops&#10;&#10;Description automatically generated">
            <a:extLst>
              <a:ext uri="{FF2B5EF4-FFF2-40B4-BE49-F238E27FC236}">
                <a16:creationId xmlns:a16="http://schemas.microsoft.com/office/drawing/2014/main" id="{94E20BB0-664E-5F91-4E00-C952CA5003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7023" y="2839756"/>
            <a:ext cx="5974529" cy="3712415"/>
          </a:xfrm>
          <a:prstGeom prst="rect">
            <a:avLst/>
          </a:prstGeom>
        </p:spPr>
      </p:pic>
      <p:pic>
        <p:nvPicPr>
          <p:cNvPr id="3" name="Google Shape;136;p12">
            <a:extLst>
              <a:ext uri="{FF2B5EF4-FFF2-40B4-BE49-F238E27FC236}">
                <a16:creationId xmlns:a16="http://schemas.microsoft.com/office/drawing/2014/main" id="{82CF8D5B-3A4C-35E6-30B5-7F2FCEB05172}"/>
              </a:ext>
            </a:extLst>
          </p:cNvPr>
          <p:cNvPicPr preferRelativeResize="0"/>
          <p:nvPr/>
        </p:nvPicPr>
        <p:blipFill>
          <a:blip r:embed="rId4">
            <a:extLst>
              <a:ext uri="{28A0092B-C50C-407E-A947-70E740481C1C}">
                <a14:useLocalDpi xmlns:a14="http://schemas.microsoft.com/office/drawing/2010/main" val="0"/>
              </a:ext>
            </a:extLst>
          </a:blip>
          <a:srcRect/>
          <a:stretch/>
        </p:blipFill>
        <p:spPr>
          <a:xfrm>
            <a:off x="296759" y="279198"/>
            <a:ext cx="1285399" cy="478207"/>
          </a:xfrm>
          <a:prstGeom prst="rect">
            <a:avLst/>
          </a:prstGeom>
          <a:noFill/>
          <a:ln>
            <a:noFill/>
          </a:ln>
        </p:spPr>
      </p:pic>
    </p:spTree>
    <p:extLst>
      <p:ext uri="{BB962C8B-B14F-4D97-AF65-F5344CB8AC3E}">
        <p14:creationId xmlns:p14="http://schemas.microsoft.com/office/powerpoint/2010/main" val="221432636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0A9C6ED0-FD55-8D43-1786-3161489FEB17}"/>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31B3D3F4-C920-285C-5D4F-574A635BD016}"/>
              </a:ext>
            </a:extLst>
          </p:cNvPr>
          <p:cNvSpPr/>
          <p:nvPr/>
        </p:nvSpPr>
        <p:spPr>
          <a:xfrm>
            <a:off x="-1" y="6398650"/>
            <a:ext cx="12192001" cy="459350"/>
          </a:xfrm>
          <a:prstGeom prst="rect">
            <a:avLst/>
          </a:prstGeom>
          <a:solidFill>
            <a:schemeClr val="accent2">
              <a:lumMod val="60000"/>
              <a:lumOff val="40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F1B5C107-BD4E-7D6F-6693-303044B410E2}"/>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Правила за безбедна комуникација</a:t>
            </a:r>
          </a:p>
        </p:txBody>
      </p:sp>
      <p:sp>
        <p:nvSpPr>
          <p:cNvPr id="7" name="Google Shape;124;p11">
            <a:extLst>
              <a:ext uri="{FF2B5EF4-FFF2-40B4-BE49-F238E27FC236}">
                <a16:creationId xmlns:a16="http://schemas.microsoft.com/office/drawing/2014/main" id="{76C680F5-01B8-9832-EBB5-58BB9E6BCD1F}"/>
              </a:ext>
            </a:extLst>
          </p:cNvPr>
          <p:cNvSpPr txBox="1"/>
          <p:nvPr/>
        </p:nvSpPr>
        <p:spPr>
          <a:xfrm>
            <a:off x="1915872" y="2885316"/>
            <a:ext cx="8360253" cy="16415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Комуницирај само со луѓе кои ги познаваш во вистинскиот живот. Никогаш не се среќавај со луѓето кои ќе ги запознаеш на интернет.</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3" name="Picture 2">
            <a:extLst>
              <a:ext uri="{FF2B5EF4-FFF2-40B4-BE49-F238E27FC236}">
                <a16:creationId xmlns:a16="http://schemas.microsoft.com/office/drawing/2014/main" id="{9875E564-1F5E-CEBB-771F-FF4EA948785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57648" y="6262810"/>
            <a:ext cx="2200285" cy="240010"/>
          </a:xfrm>
          <a:prstGeom prst="rect">
            <a:avLst/>
          </a:prstGeom>
        </p:spPr>
      </p:pic>
      <p:grpSp>
        <p:nvGrpSpPr>
          <p:cNvPr id="4" name="Group 3">
            <a:extLst>
              <a:ext uri="{FF2B5EF4-FFF2-40B4-BE49-F238E27FC236}">
                <a16:creationId xmlns:a16="http://schemas.microsoft.com/office/drawing/2014/main" id="{D339C6B9-A67B-1612-8DAB-7545B6689893}"/>
              </a:ext>
            </a:extLst>
          </p:cNvPr>
          <p:cNvGrpSpPr/>
          <p:nvPr/>
        </p:nvGrpSpPr>
        <p:grpSpPr>
          <a:xfrm>
            <a:off x="10355329" y="4809982"/>
            <a:ext cx="1539471" cy="1614865"/>
            <a:chOff x="5929163" y="812565"/>
            <a:chExt cx="5224201" cy="5480051"/>
          </a:xfrm>
        </p:grpSpPr>
        <p:pic>
          <p:nvPicPr>
            <p:cNvPr id="5" name="Picture 4">
              <a:extLst>
                <a:ext uri="{FF2B5EF4-FFF2-40B4-BE49-F238E27FC236}">
                  <a16:creationId xmlns:a16="http://schemas.microsoft.com/office/drawing/2014/main" id="{9F5B5EB3-4676-3302-7C95-C705FCDF092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400175" y="2914247"/>
              <a:ext cx="2629032" cy="3378369"/>
            </a:xfrm>
            <a:prstGeom prst="rect">
              <a:avLst/>
            </a:prstGeom>
          </p:spPr>
        </p:pic>
        <p:pic>
          <p:nvPicPr>
            <p:cNvPr id="8" name="Picture 7">
              <a:extLst>
                <a:ext uri="{FF2B5EF4-FFF2-40B4-BE49-F238E27FC236}">
                  <a16:creationId xmlns:a16="http://schemas.microsoft.com/office/drawing/2014/main" id="{32C950A9-889E-93B5-29B6-D12CB6F16507}"/>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pic>
        <p:nvPicPr>
          <p:cNvPr id="9" name="Google Shape;51;p7">
            <a:extLst>
              <a:ext uri="{FF2B5EF4-FFF2-40B4-BE49-F238E27FC236}">
                <a16:creationId xmlns:a16="http://schemas.microsoft.com/office/drawing/2014/main" id="{32290013-A4C8-1C80-1AA2-BCB81A3D5366}"/>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196700609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0A9C6ED0-FD55-8D43-1786-3161489FEB17}"/>
            </a:ext>
          </a:extLst>
        </p:cNvPr>
        <p:cNvGrpSpPr/>
        <p:nvPr/>
      </p:nvGrpSpPr>
      <p:grpSpPr>
        <a:xfrm>
          <a:off x="0" y="0"/>
          <a:ext cx="0" cy="0"/>
          <a:chOff x="0" y="0"/>
          <a:chExt cx="0" cy="0"/>
        </a:xfrm>
      </p:grpSpPr>
      <p:sp>
        <p:nvSpPr>
          <p:cNvPr id="6" name="Google Shape;120;p11">
            <a:extLst>
              <a:ext uri="{FF2B5EF4-FFF2-40B4-BE49-F238E27FC236}">
                <a16:creationId xmlns:a16="http://schemas.microsoft.com/office/drawing/2014/main" id="{F1B5C107-BD4E-7D6F-6693-303044B410E2}"/>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Правила за безбедна комуникација</a:t>
            </a:r>
          </a:p>
        </p:txBody>
      </p:sp>
      <p:sp>
        <p:nvSpPr>
          <p:cNvPr id="7" name="Google Shape;124;p11">
            <a:extLst>
              <a:ext uri="{FF2B5EF4-FFF2-40B4-BE49-F238E27FC236}">
                <a16:creationId xmlns:a16="http://schemas.microsoft.com/office/drawing/2014/main" id="{76C680F5-01B8-9832-EBB5-58BB9E6BCD1F}"/>
              </a:ext>
            </a:extLst>
          </p:cNvPr>
          <p:cNvSpPr txBox="1"/>
          <p:nvPr/>
        </p:nvSpPr>
        <p:spPr>
          <a:xfrm>
            <a:off x="1915872" y="2885316"/>
            <a:ext cx="8360253" cy="1641520"/>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Комуницирај само со луѓе кои ги познаваш во вистинскиот живот. Никогаш не се среќавај со луѓето кои ќе ги запознаеш на интернет.</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pic>
        <p:nvPicPr>
          <p:cNvPr id="2" name="Picture 1">
            <a:extLst>
              <a:ext uri="{FF2B5EF4-FFF2-40B4-BE49-F238E27FC236}">
                <a16:creationId xmlns:a16="http://schemas.microsoft.com/office/drawing/2014/main" id="{564AFFE4-A305-4FDA-0425-F56885C32F9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rot="19010373">
            <a:off x="10924116" y="5523202"/>
            <a:ext cx="774725" cy="995540"/>
          </a:xfrm>
          <a:prstGeom prst="rect">
            <a:avLst/>
          </a:prstGeom>
        </p:spPr>
      </p:pic>
      <p:pic>
        <p:nvPicPr>
          <p:cNvPr id="3" name="Picture 2">
            <a:extLst>
              <a:ext uri="{FF2B5EF4-FFF2-40B4-BE49-F238E27FC236}">
                <a16:creationId xmlns:a16="http://schemas.microsoft.com/office/drawing/2014/main" id="{11F76F61-FDD1-87FD-5DE8-6E1D09CB235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395063" y="4812521"/>
            <a:ext cx="1539471" cy="964263"/>
          </a:xfrm>
          <a:prstGeom prst="rect">
            <a:avLst/>
          </a:prstGeom>
        </p:spPr>
      </p:pic>
      <p:sp>
        <p:nvSpPr>
          <p:cNvPr id="8" name="Google Shape;46;p7">
            <a:extLst>
              <a:ext uri="{FF2B5EF4-FFF2-40B4-BE49-F238E27FC236}">
                <a16:creationId xmlns:a16="http://schemas.microsoft.com/office/drawing/2014/main" id="{0C35FF7A-0FAC-EFA6-9232-A2A74EF1C4A3}"/>
              </a:ext>
            </a:extLst>
          </p:cNvPr>
          <p:cNvSpPr/>
          <p:nvPr/>
        </p:nvSpPr>
        <p:spPr>
          <a:xfrm>
            <a:off x="-1" y="6398650"/>
            <a:ext cx="12192001" cy="459350"/>
          </a:xfrm>
          <a:prstGeom prst="rect">
            <a:avLst/>
          </a:prstGeom>
          <a:solidFill>
            <a:schemeClr val="accent2">
              <a:lumMod val="60000"/>
              <a:lumOff val="40000"/>
            </a:schemeClr>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13" name="Picture 12">
            <a:extLst>
              <a:ext uri="{FF2B5EF4-FFF2-40B4-BE49-F238E27FC236}">
                <a16:creationId xmlns:a16="http://schemas.microsoft.com/office/drawing/2014/main" id="{1C6B4D6F-21CF-623A-7768-7E12B59CC71E}"/>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9734249" y="6262810"/>
            <a:ext cx="2200285" cy="240010"/>
          </a:xfrm>
          <a:prstGeom prst="rect">
            <a:avLst/>
          </a:prstGeom>
        </p:spPr>
      </p:pic>
      <p:pic>
        <p:nvPicPr>
          <p:cNvPr id="9" name="Google Shape;51;p7">
            <a:extLst>
              <a:ext uri="{FF2B5EF4-FFF2-40B4-BE49-F238E27FC236}">
                <a16:creationId xmlns:a16="http://schemas.microsoft.com/office/drawing/2014/main" id="{BE65F052-6853-363A-3AC6-29C347A96818}"/>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358731551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6" dur="2000" fill="hold"/>
                                        <p:tgtEl>
                                          <p:spTgt spid="3"/>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0 L 0 0 C -0.00703 -0.00115 -0.02578 -0.00463 -0.03399 -0.00486 L -0.16172 -0.0081 C -0.16406 -0.00856 -0.16641 -0.00902 -0.16875 -0.00972 C -0.17175 -0.01041 -0.17474 -0.01203 -0.17774 -0.01273 C -0.20677 -0.01967 -0.18724 -0.01296 -0.2 -0.01759 C -0.20404 -0.01736 -0.22852 -0.01551 -0.2349 -0.01435 C -0.24492 -0.0125 -0.24453 -0.01111 -0.25365 -0.0081 C -0.25573 -0.0074 -0.25781 -0.00694 -0.2599 -0.00648 C -0.26081 -0.00671 -0.27188 -0.0074 -0.275 -0.00972 C -0.28386 -0.01551 -0.26667 -0.01342 -0.28672 -0.01435 C -0.30456 -0.01527 -0.3224 -0.01551 -0.34024 -0.01597 C -0.34896 -0.0199 -0.33802 -0.01504 -0.34831 -0.01921 C -0.34948 -0.01967 -0.35065 -0.02037 -0.35182 -0.02083 C -0.35391 -0.02152 -0.35599 -0.02176 -0.35807 -0.02245 C -0.36432 -0.02176 -0.37057 -0.02176 -0.37682 -0.02083 C -0.37774 -0.0206 -0.37878 -0.02014 -0.37956 -0.01921 C -0.38021 -0.01828 -0.38073 -0.01713 -0.38125 -0.01597 C -0.38789 -0.01643 -0.3944 -0.01666 -0.40091 -0.01759 C -0.40274 -0.01782 -0.40456 -0.01852 -0.40625 -0.01921 C -0.40781 -0.01967 -0.40925 -0.0206 -0.41081 -0.02083 C -0.42448 -0.02222 -0.45182 -0.02384 -0.45182 -0.02384 C -0.45873 -0.02801 -0.45143 -0.02453 -0.46615 -0.02245 C -0.47331 -0.02129 -0.48047 -0.02129 -0.4875 -0.02083 C -0.48841 -0.02014 -0.48932 -0.01944 -0.49024 -0.01921 C -0.50873 -0.01319 -0.55443 -0.01921 -0.55456 -0.01921 L -0.58672 -0.02083 C -0.58841 -0.02129 -0.59024 -0.02152 -0.59206 -0.02245 C -0.6 -0.02569 -0.59636 -0.02592 -0.60456 -0.02708 C -0.61289 -0.02847 -0.62123 -0.02916 -0.62956 -0.03032 L -0.64557 -0.0287 C -0.64974 -0.02824 -0.65391 -0.02708 -0.65807 -0.02708 C -0.67005 -0.02708 -0.6819 -0.02824 -0.69375 -0.0287 C -0.69623 -0.02916 -0.69857 -0.0294 -0.70091 -0.03032 C -0.72552 -0.04027 -0.7043 -0.03426 -0.71966 -0.03819 L -0.74922 -0.03657 C -0.75886 -0.03588 -0.75208 -0.03518 -0.76172 -0.03032 C -0.76367 -0.02916 -0.76589 -0.0294 -0.76797 -0.0287 C -0.77005 -0.02777 -0.77214 -0.02662 -0.77422 -0.02546 C -0.78164 -0.02615 -0.78906 -0.02592 -0.79649 -0.02708 C -0.81367 -0.02986 -0.79583 -0.03078 -0.81172 -0.03194 L -0.88203 -0.03495 C -0.91367 -0.04305 -0.88958 -0.0375 -0.96602 -0.03495 C -0.97279 -0.03472 -0.97969 -0.03356 -0.98659 -0.03356 L -0.98659 -0.03356 " pathEditMode="relative" ptsTypes="AAAAAAAAAAAAAAAAAAAAAAAAAAAAAAAAAAAAAAAAAAAAAA">
                                      <p:cBhvr>
                                        <p:cTn id="8" dur="2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lumMod val="75000"/>
            <a:lumOff val="25000"/>
          </a:schemeClr>
        </a:solidFill>
        <a:effectLst/>
      </p:bgPr>
    </p:bg>
    <p:spTree>
      <p:nvGrpSpPr>
        <p:cNvPr id="1" name="Shape 42">
          <a:extLst>
            <a:ext uri="{FF2B5EF4-FFF2-40B4-BE49-F238E27FC236}">
              <a16:creationId xmlns:a16="http://schemas.microsoft.com/office/drawing/2014/main" id="{4EF061BA-3BAC-B91B-D323-237926C41AE7}"/>
            </a:ext>
          </a:extLst>
        </p:cNvPr>
        <p:cNvGrpSpPr/>
        <p:nvPr/>
      </p:nvGrpSpPr>
      <p:grpSpPr>
        <a:xfrm>
          <a:off x="0" y="0"/>
          <a:ext cx="0" cy="0"/>
          <a:chOff x="0" y="0"/>
          <a:chExt cx="0" cy="0"/>
        </a:xfrm>
      </p:grpSpPr>
      <p:sp>
        <p:nvSpPr>
          <p:cNvPr id="10" name="Google Shape;130;p12">
            <a:extLst>
              <a:ext uri="{FF2B5EF4-FFF2-40B4-BE49-F238E27FC236}">
                <a16:creationId xmlns:a16="http://schemas.microsoft.com/office/drawing/2014/main" id="{67C6FA66-EFC2-4B11-BA67-02A45AF0DC2D}"/>
              </a:ext>
            </a:extLst>
          </p:cNvPr>
          <p:cNvSpPr/>
          <p:nvPr/>
        </p:nvSpPr>
        <p:spPr>
          <a:xfrm>
            <a:off x="0" y="0"/>
            <a:ext cx="12191999" cy="6858000"/>
          </a:xfrm>
          <a:prstGeom prst="rect">
            <a:avLst/>
          </a:prstGeom>
          <a:solidFill>
            <a:srgbClr val="48599F"/>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47" name="Google Shape;47;p7">
            <a:extLst>
              <a:ext uri="{FF2B5EF4-FFF2-40B4-BE49-F238E27FC236}">
                <a16:creationId xmlns:a16="http://schemas.microsoft.com/office/drawing/2014/main" id="{02017F2F-30D7-02D8-4A83-C4AFF3CF337A}"/>
              </a:ext>
            </a:extLst>
          </p:cNvPr>
          <p:cNvSpPr txBox="1"/>
          <p:nvPr/>
        </p:nvSpPr>
        <p:spPr>
          <a:xfrm>
            <a:off x="10722573" y="475184"/>
            <a:ext cx="1085600" cy="239904"/>
          </a:xfrm>
          <a:prstGeom prst="rect">
            <a:avLst/>
          </a:prstGeom>
          <a:noFill/>
          <a:ln>
            <a:noFill/>
          </a:ln>
        </p:spPr>
        <p:txBody>
          <a:bodyPr spcFirstLastPara="1" wrap="square" lIns="0" tIns="14000" rIns="0" bIns="0" anchor="t" anchorCtr="0">
            <a:spAutoFit/>
          </a:bodyPr>
          <a:lstStyle/>
          <a:p>
            <a:pPr marL="16933"/>
            <a:r>
              <a:rPr lang="en-US" sz="1467" b="1" dirty="0" err="1">
                <a:solidFill>
                  <a:schemeClr val="bg1"/>
                </a:solidFill>
                <a:latin typeface="Tahoma"/>
                <a:ea typeface="Tahoma"/>
                <a:cs typeface="Tahoma"/>
                <a:sym typeface="Tahoma"/>
              </a:rPr>
              <a:t>MKSafeNet</a:t>
            </a:r>
            <a:endParaRPr sz="1467" dirty="0">
              <a:solidFill>
                <a:schemeClr val="bg1"/>
              </a:solidFill>
              <a:latin typeface="Tahoma"/>
              <a:ea typeface="Tahoma"/>
              <a:cs typeface="Tahoma"/>
              <a:sym typeface="Tahoma"/>
            </a:endParaRPr>
          </a:p>
        </p:txBody>
      </p:sp>
      <p:sp>
        <p:nvSpPr>
          <p:cNvPr id="48" name="Google Shape;48;p7">
            <a:extLst>
              <a:ext uri="{FF2B5EF4-FFF2-40B4-BE49-F238E27FC236}">
                <a16:creationId xmlns:a16="http://schemas.microsoft.com/office/drawing/2014/main" id="{9F1C5C8F-BB80-1620-B510-E933B3A86FE7}"/>
              </a:ext>
            </a:extLst>
          </p:cNvPr>
          <p:cNvSpPr txBox="1"/>
          <p:nvPr/>
        </p:nvSpPr>
        <p:spPr>
          <a:xfrm>
            <a:off x="11423275" y="624752"/>
            <a:ext cx="406000" cy="308878"/>
          </a:xfrm>
          <a:prstGeom prst="rect">
            <a:avLst/>
          </a:prstGeom>
          <a:noFill/>
          <a:ln>
            <a:noFill/>
          </a:ln>
        </p:spPr>
        <p:txBody>
          <a:bodyPr spcFirstLastPara="1" wrap="square" lIns="0" tIns="79767" rIns="0" bIns="0" anchor="t" anchorCtr="0">
            <a:spAutoFit/>
          </a:bodyPr>
          <a:lstStyle/>
          <a:p>
            <a:pPr marL="16933">
              <a:spcBef>
                <a:spcPts val="533"/>
              </a:spcBef>
            </a:pPr>
            <a:r>
              <a:rPr lang="en-US" sz="1067" dirty="0">
                <a:solidFill>
                  <a:schemeClr val="bg1"/>
                </a:solidFill>
                <a:latin typeface="Arimo"/>
                <a:ea typeface="Arimo"/>
                <a:cs typeface="Arimo"/>
                <a:sym typeface="Arimo"/>
              </a:rPr>
              <a:t>2025</a:t>
            </a:r>
            <a:endParaRPr sz="1067" dirty="0">
              <a:solidFill>
                <a:schemeClr val="bg1"/>
              </a:solidFill>
              <a:latin typeface="Arimo"/>
              <a:ea typeface="Arimo"/>
              <a:cs typeface="Arimo"/>
              <a:sym typeface="Arimo"/>
            </a:endParaRPr>
          </a:p>
        </p:txBody>
      </p:sp>
      <p:pic>
        <p:nvPicPr>
          <p:cNvPr id="2" name="Google Shape;55;p7">
            <a:extLst>
              <a:ext uri="{FF2B5EF4-FFF2-40B4-BE49-F238E27FC236}">
                <a16:creationId xmlns:a16="http://schemas.microsoft.com/office/drawing/2014/main" id="{1CF1BE39-78EB-CCC9-468C-D14457B33D7C}"/>
              </a:ext>
            </a:extLst>
          </p:cNvPr>
          <p:cNvPicPr preferRelativeResize="0"/>
          <p:nvPr/>
        </p:nvPicPr>
        <p:blipFill rotWithShape="1">
          <a:blip r:embed="rId3">
            <a:alphaModFix/>
          </a:blip>
          <a:srcRect l="52224" r="5331"/>
          <a:stretch/>
        </p:blipFill>
        <p:spPr>
          <a:xfrm>
            <a:off x="362726" y="3163813"/>
            <a:ext cx="1286057" cy="3385919"/>
          </a:xfrm>
          <a:prstGeom prst="rect">
            <a:avLst/>
          </a:prstGeom>
          <a:noFill/>
          <a:ln>
            <a:noFill/>
          </a:ln>
        </p:spPr>
      </p:pic>
      <p:pic>
        <p:nvPicPr>
          <p:cNvPr id="8" name="Google Shape;51;p7">
            <a:extLst>
              <a:ext uri="{FF2B5EF4-FFF2-40B4-BE49-F238E27FC236}">
                <a16:creationId xmlns:a16="http://schemas.microsoft.com/office/drawing/2014/main" id="{1CDAD97F-32AB-93B9-2205-41CADB5D7EC0}"/>
              </a:ext>
            </a:extLst>
          </p:cNvPr>
          <p:cNvPicPr preferRelativeResize="0"/>
          <p:nvPr/>
        </p:nvPicPr>
        <p:blipFill>
          <a:blip r:embed="rId4">
            <a:alphaModFix/>
          </a:blip>
          <a:stretch>
            <a:fillRect/>
          </a:stretch>
        </p:blipFill>
        <p:spPr>
          <a:xfrm>
            <a:off x="362726" y="407613"/>
            <a:ext cx="2223364" cy="809900"/>
          </a:xfrm>
          <a:prstGeom prst="rect">
            <a:avLst/>
          </a:prstGeom>
          <a:noFill/>
          <a:ln>
            <a:noFill/>
          </a:ln>
        </p:spPr>
      </p:pic>
      <p:sp>
        <p:nvSpPr>
          <p:cNvPr id="9" name="Google Shape;124;p11">
            <a:extLst>
              <a:ext uri="{FF2B5EF4-FFF2-40B4-BE49-F238E27FC236}">
                <a16:creationId xmlns:a16="http://schemas.microsoft.com/office/drawing/2014/main" id="{E2E8C682-9E4E-A007-2555-4BE471D70C08}"/>
              </a:ext>
            </a:extLst>
          </p:cNvPr>
          <p:cNvSpPr txBox="1"/>
          <p:nvPr/>
        </p:nvSpPr>
        <p:spPr>
          <a:xfrm>
            <a:off x="2703336" y="2046188"/>
            <a:ext cx="6785327" cy="3175145"/>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6600" b="1" dirty="0">
                <a:solidFill>
                  <a:schemeClr val="bg1"/>
                </a:solidFill>
                <a:latin typeface="Tahoma"/>
                <a:ea typeface="Tahoma"/>
                <a:cs typeface="Tahoma"/>
                <a:sym typeface="Tahoma"/>
              </a:rPr>
              <a:t>Интернетот и приватноста</a:t>
            </a:r>
            <a:endParaRPr lang="en-US" sz="6600" dirty="0">
              <a:solidFill>
                <a:schemeClr val="bg1"/>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spTree>
    <p:extLst>
      <p:ext uri="{BB962C8B-B14F-4D97-AF65-F5344CB8AC3E}">
        <p14:creationId xmlns:p14="http://schemas.microsoft.com/office/powerpoint/2010/main" val="34644516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2">
          <a:extLst>
            <a:ext uri="{FF2B5EF4-FFF2-40B4-BE49-F238E27FC236}">
              <a16:creationId xmlns:a16="http://schemas.microsoft.com/office/drawing/2014/main" id="{CD0B5E9E-140A-5F87-7977-36A05E39073A}"/>
            </a:ext>
          </a:extLst>
        </p:cNvPr>
        <p:cNvGrpSpPr/>
        <p:nvPr/>
      </p:nvGrpSpPr>
      <p:grpSpPr>
        <a:xfrm>
          <a:off x="0" y="0"/>
          <a:ext cx="0" cy="0"/>
          <a:chOff x="0" y="0"/>
          <a:chExt cx="0" cy="0"/>
        </a:xfrm>
      </p:grpSpPr>
      <p:sp>
        <p:nvSpPr>
          <p:cNvPr id="3" name="Google Shape;46;p7">
            <a:extLst>
              <a:ext uri="{FF2B5EF4-FFF2-40B4-BE49-F238E27FC236}">
                <a16:creationId xmlns:a16="http://schemas.microsoft.com/office/drawing/2014/main" id="{10BB8904-389F-3BE6-DDB9-9790D8FF4D3F}"/>
              </a:ext>
            </a:extLst>
          </p:cNvPr>
          <p:cNvSpPr/>
          <p:nvPr/>
        </p:nvSpPr>
        <p:spPr>
          <a:xfrm>
            <a:off x="-1" y="0"/>
            <a:ext cx="12192001" cy="6858000"/>
          </a:xfrm>
          <a:prstGeom prst="rect">
            <a:avLst/>
          </a:prstGeom>
          <a:solidFill>
            <a:schemeClr val="bg1"/>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solidFill>
                <a:srgbClr val="003563"/>
              </a:solidFill>
              <a:latin typeface="Calibri"/>
              <a:ea typeface="Calibri"/>
              <a:cs typeface="Calibri"/>
              <a:sym typeface="Calibri"/>
            </a:endParaRPr>
          </a:p>
        </p:txBody>
      </p:sp>
      <p:sp>
        <p:nvSpPr>
          <p:cNvPr id="7" name="Google Shape;124;p11">
            <a:extLst>
              <a:ext uri="{FF2B5EF4-FFF2-40B4-BE49-F238E27FC236}">
                <a16:creationId xmlns:a16="http://schemas.microsoft.com/office/drawing/2014/main" id="{5AD571BF-1339-8E8C-7857-268A8AD5741F}"/>
              </a:ext>
            </a:extLst>
          </p:cNvPr>
          <p:cNvSpPr txBox="1"/>
          <p:nvPr/>
        </p:nvSpPr>
        <p:spPr>
          <a:xfrm>
            <a:off x="2703335" y="3030166"/>
            <a:ext cx="6785327" cy="2443535"/>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4800" b="1" dirty="0">
                <a:solidFill>
                  <a:srgbClr val="003563"/>
                </a:solidFill>
                <a:latin typeface="Tahoma"/>
                <a:ea typeface="Tahoma"/>
                <a:cs typeface="Tahoma"/>
                <a:sym typeface="Tahoma"/>
              </a:rPr>
              <a:t>Што</a:t>
            </a:r>
            <a:r>
              <a:rPr lang="mk-MK" sz="4400" b="1" dirty="0">
                <a:solidFill>
                  <a:srgbClr val="003563"/>
                </a:solidFill>
                <a:latin typeface="Tahoma"/>
                <a:ea typeface="Tahoma"/>
                <a:cs typeface="Tahoma"/>
                <a:sym typeface="Tahoma"/>
              </a:rPr>
              <a:t> </a:t>
            </a:r>
            <a:r>
              <a:rPr lang="mk-MK" sz="4800" b="1" dirty="0">
                <a:solidFill>
                  <a:srgbClr val="003563"/>
                </a:solidFill>
                <a:latin typeface="Tahoma"/>
                <a:ea typeface="Tahoma"/>
                <a:cs typeface="Tahoma"/>
                <a:sym typeface="Tahoma"/>
              </a:rPr>
              <a:t>научи</a:t>
            </a:r>
            <a:r>
              <a:rPr lang="mk-MK" sz="4400" b="1" dirty="0">
                <a:solidFill>
                  <a:srgbClr val="003563"/>
                </a:solidFill>
                <a:latin typeface="Tahoma"/>
                <a:ea typeface="Tahoma"/>
                <a:cs typeface="Tahoma"/>
                <a:sym typeface="Tahoma"/>
              </a:rPr>
              <a:t>?</a:t>
            </a:r>
            <a:endParaRPr lang="en-US" sz="4400" b="1"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4400" b="1"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4400" b="1" dirty="0">
              <a:solidFill>
                <a:srgbClr val="003563"/>
              </a:solidFill>
              <a:latin typeface="Arimo"/>
              <a:ea typeface="Arimo"/>
              <a:cs typeface="Arimo"/>
              <a:sym typeface="Arimo"/>
            </a:endParaRPr>
          </a:p>
        </p:txBody>
      </p:sp>
      <p:sp>
        <p:nvSpPr>
          <p:cNvPr id="5" name="Google Shape;235;p18">
            <a:extLst>
              <a:ext uri="{FF2B5EF4-FFF2-40B4-BE49-F238E27FC236}">
                <a16:creationId xmlns:a16="http://schemas.microsoft.com/office/drawing/2014/main" id="{FCA25DC8-D487-F321-F816-AE6C7ACAC19A}"/>
              </a:ext>
            </a:extLst>
          </p:cNvPr>
          <p:cNvSpPr/>
          <p:nvPr/>
        </p:nvSpPr>
        <p:spPr>
          <a:xfrm>
            <a:off x="10500" y="6748833"/>
            <a:ext cx="12192000" cy="109200"/>
          </a:xfrm>
          <a:prstGeom prst="rect">
            <a:avLst/>
          </a:prstGeom>
          <a:solidFill>
            <a:srgbClr val="008B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pic>
        <p:nvPicPr>
          <p:cNvPr id="4" name="Google Shape;51;p7">
            <a:extLst>
              <a:ext uri="{FF2B5EF4-FFF2-40B4-BE49-F238E27FC236}">
                <a16:creationId xmlns:a16="http://schemas.microsoft.com/office/drawing/2014/main" id="{DBBF7A2E-61CD-133D-D16B-9C7493DCB595}"/>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12528292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5AD81CAF-009C-EDBD-A477-8C3D25E5EBCD}"/>
            </a:ext>
          </a:extLst>
        </p:cNvPr>
        <p:cNvGrpSpPr/>
        <p:nvPr/>
      </p:nvGrpSpPr>
      <p:grpSpPr>
        <a:xfrm>
          <a:off x="0" y="0"/>
          <a:ext cx="0" cy="0"/>
          <a:chOff x="0" y="0"/>
          <a:chExt cx="0" cy="0"/>
        </a:xfrm>
      </p:grpSpPr>
      <p:sp>
        <p:nvSpPr>
          <p:cNvPr id="134" name="Google Shape;134;p12">
            <a:extLst>
              <a:ext uri="{FF2B5EF4-FFF2-40B4-BE49-F238E27FC236}">
                <a16:creationId xmlns:a16="http://schemas.microsoft.com/office/drawing/2014/main" id="{B1D08D4E-F518-0A81-B765-220E97E1E7EB}"/>
              </a:ext>
            </a:extLst>
          </p:cNvPr>
          <p:cNvSpPr txBox="1"/>
          <p:nvPr/>
        </p:nvSpPr>
        <p:spPr>
          <a:xfrm>
            <a:off x="538743" y="2403902"/>
            <a:ext cx="7328734" cy="2042721"/>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Внимавај кога си на интернет да ги заштитиш своите лични податоци и да одбегнуваш интернет измами. Биди учтив, внимателен и секогаш зборувај со твоите родители или наставничката кога имаш некои прашања.</a:t>
            </a:r>
          </a:p>
        </p:txBody>
      </p:sp>
      <p:pic>
        <p:nvPicPr>
          <p:cNvPr id="12" name="Picture 11" descr="A cartoon of a person sitting on the floor using a tablet&#10;&#10;Description automatically generated">
            <a:extLst>
              <a:ext uri="{FF2B5EF4-FFF2-40B4-BE49-F238E27FC236}">
                <a16:creationId xmlns:a16="http://schemas.microsoft.com/office/drawing/2014/main" id="{279E984A-096A-BA00-B4C8-489A38E174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8558426" y="1714500"/>
            <a:ext cx="2893737" cy="3429000"/>
          </a:xfrm>
          <a:prstGeom prst="rect">
            <a:avLst/>
          </a:prstGeom>
        </p:spPr>
      </p:pic>
      <p:sp>
        <p:nvSpPr>
          <p:cNvPr id="5" name="Google Shape;235;p18">
            <a:extLst>
              <a:ext uri="{FF2B5EF4-FFF2-40B4-BE49-F238E27FC236}">
                <a16:creationId xmlns:a16="http://schemas.microsoft.com/office/drawing/2014/main" id="{DC738B7A-763B-EBE4-646F-D609E49840C6}"/>
              </a:ext>
            </a:extLst>
          </p:cNvPr>
          <p:cNvSpPr/>
          <p:nvPr/>
        </p:nvSpPr>
        <p:spPr>
          <a:xfrm>
            <a:off x="10500" y="6748833"/>
            <a:ext cx="12192000" cy="109200"/>
          </a:xfrm>
          <a:prstGeom prst="rect">
            <a:avLst/>
          </a:prstGeom>
          <a:solidFill>
            <a:srgbClr val="008B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pic>
        <p:nvPicPr>
          <p:cNvPr id="3" name="Google Shape;51;p7">
            <a:extLst>
              <a:ext uri="{FF2B5EF4-FFF2-40B4-BE49-F238E27FC236}">
                <a16:creationId xmlns:a16="http://schemas.microsoft.com/office/drawing/2014/main" id="{0F0EC97B-AB13-D499-92E7-D28A63CA6C37}"/>
              </a:ext>
            </a:extLst>
          </p:cNvPr>
          <p:cNvPicPr preferRelativeResize="0"/>
          <p:nvPr/>
        </p:nvPicPr>
        <p:blipFill>
          <a:blip r:embed="rId4">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153895637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AB4A2B86-A246-CB21-9165-C040DE57DA6A}"/>
            </a:ext>
          </a:extLst>
        </p:cNvPr>
        <p:cNvGrpSpPr/>
        <p:nvPr/>
      </p:nvGrpSpPr>
      <p:grpSpPr>
        <a:xfrm>
          <a:off x="0" y="0"/>
          <a:ext cx="0" cy="0"/>
          <a:chOff x="0" y="0"/>
          <a:chExt cx="0" cy="0"/>
        </a:xfrm>
      </p:grpSpPr>
      <p:sp>
        <p:nvSpPr>
          <p:cNvPr id="5" name="Google Shape;46;p7">
            <a:extLst>
              <a:ext uri="{FF2B5EF4-FFF2-40B4-BE49-F238E27FC236}">
                <a16:creationId xmlns:a16="http://schemas.microsoft.com/office/drawing/2014/main" id="{6DD16C7A-4F55-294F-F42A-8C87E57A97AF}"/>
              </a:ext>
            </a:extLst>
          </p:cNvPr>
          <p:cNvSpPr/>
          <p:nvPr/>
        </p:nvSpPr>
        <p:spPr>
          <a:xfrm>
            <a:off x="-1" y="0"/>
            <a:ext cx="12192001" cy="6858000"/>
          </a:xfrm>
          <a:prstGeom prst="rect">
            <a:avLst/>
          </a:prstGeom>
          <a:solidFill>
            <a:schemeClr val="bg1"/>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51F50FD3-CB50-6B13-B579-D6861DEB2FE9}"/>
              </a:ext>
            </a:extLst>
          </p:cNvPr>
          <p:cNvSpPr txBox="1">
            <a:spLocks/>
          </p:cNvSpPr>
          <p:nvPr/>
        </p:nvSpPr>
        <p:spPr>
          <a:xfrm>
            <a:off x="362725" y="2235057"/>
            <a:ext cx="11445448" cy="1169706"/>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Дали треба да ја споделиш својата лозинка со твоето другарче?</a:t>
            </a:r>
          </a:p>
        </p:txBody>
      </p:sp>
      <p:sp>
        <p:nvSpPr>
          <p:cNvPr id="7" name="Google Shape;124;p11">
            <a:extLst>
              <a:ext uri="{FF2B5EF4-FFF2-40B4-BE49-F238E27FC236}">
                <a16:creationId xmlns:a16="http://schemas.microsoft.com/office/drawing/2014/main" id="{D138AB49-890A-9152-57FD-22FE222A1F91}"/>
              </a:ext>
            </a:extLst>
          </p:cNvPr>
          <p:cNvSpPr txBox="1"/>
          <p:nvPr/>
        </p:nvSpPr>
        <p:spPr>
          <a:xfrm>
            <a:off x="1915872" y="3831628"/>
            <a:ext cx="8360253" cy="8391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Да				Не</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sp>
        <p:nvSpPr>
          <p:cNvPr id="3" name="Google Shape;235;p18">
            <a:extLst>
              <a:ext uri="{FF2B5EF4-FFF2-40B4-BE49-F238E27FC236}">
                <a16:creationId xmlns:a16="http://schemas.microsoft.com/office/drawing/2014/main" id="{C7E32FE5-7BDB-8791-8324-9DCD6EE0F479}"/>
              </a:ext>
            </a:extLst>
          </p:cNvPr>
          <p:cNvSpPr/>
          <p:nvPr/>
        </p:nvSpPr>
        <p:spPr>
          <a:xfrm>
            <a:off x="10500" y="6748833"/>
            <a:ext cx="12192000" cy="109200"/>
          </a:xfrm>
          <a:prstGeom prst="rect">
            <a:avLst/>
          </a:prstGeom>
          <a:solidFill>
            <a:srgbClr val="008B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pic>
        <p:nvPicPr>
          <p:cNvPr id="2" name="Google Shape;51;p7">
            <a:extLst>
              <a:ext uri="{FF2B5EF4-FFF2-40B4-BE49-F238E27FC236}">
                <a16:creationId xmlns:a16="http://schemas.microsoft.com/office/drawing/2014/main" id="{A301104B-479C-8DBD-3642-13D32D539B6B}"/>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188293196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6A57F241-3FF4-4625-1694-34D4B422C885}"/>
            </a:ext>
          </a:extLst>
        </p:cNvPr>
        <p:cNvGrpSpPr/>
        <p:nvPr/>
      </p:nvGrpSpPr>
      <p:grpSpPr>
        <a:xfrm>
          <a:off x="0" y="0"/>
          <a:ext cx="0" cy="0"/>
          <a:chOff x="0" y="0"/>
          <a:chExt cx="0" cy="0"/>
        </a:xfrm>
      </p:grpSpPr>
      <p:sp>
        <p:nvSpPr>
          <p:cNvPr id="3" name="Google Shape;46;p7">
            <a:extLst>
              <a:ext uri="{FF2B5EF4-FFF2-40B4-BE49-F238E27FC236}">
                <a16:creationId xmlns:a16="http://schemas.microsoft.com/office/drawing/2014/main" id="{659EE96D-EE90-E700-E61F-6B629219DDD3}"/>
              </a:ext>
            </a:extLst>
          </p:cNvPr>
          <p:cNvSpPr/>
          <p:nvPr/>
        </p:nvSpPr>
        <p:spPr>
          <a:xfrm>
            <a:off x="-1" y="0"/>
            <a:ext cx="12192001" cy="6858000"/>
          </a:xfrm>
          <a:prstGeom prst="rect">
            <a:avLst/>
          </a:prstGeom>
          <a:solidFill>
            <a:schemeClr val="bg1"/>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solidFill>
                <a:srgbClr val="003563"/>
              </a:solidFill>
              <a:latin typeface="Calibri"/>
              <a:ea typeface="Calibri"/>
              <a:cs typeface="Calibri"/>
              <a:sym typeface="Calibri"/>
            </a:endParaRPr>
          </a:p>
        </p:txBody>
      </p:sp>
      <p:sp>
        <p:nvSpPr>
          <p:cNvPr id="6" name="Google Shape;120;p11">
            <a:extLst>
              <a:ext uri="{FF2B5EF4-FFF2-40B4-BE49-F238E27FC236}">
                <a16:creationId xmlns:a16="http://schemas.microsoft.com/office/drawing/2014/main" id="{4573B4D3-56E2-5BBE-91A3-CF22356E3488}"/>
              </a:ext>
            </a:extLst>
          </p:cNvPr>
          <p:cNvSpPr txBox="1">
            <a:spLocks/>
          </p:cNvSpPr>
          <p:nvPr/>
        </p:nvSpPr>
        <p:spPr>
          <a:xfrm>
            <a:off x="974988" y="2259294"/>
            <a:ext cx="10242020" cy="1169706"/>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Дали треба да пишуваш навредливи пораки додека играш игри на интернет?</a:t>
            </a:r>
          </a:p>
        </p:txBody>
      </p:sp>
      <p:sp>
        <p:nvSpPr>
          <p:cNvPr id="7" name="Google Shape;124;p11">
            <a:extLst>
              <a:ext uri="{FF2B5EF4-FFF2-40B4-BE49-F238E27FC236}">
                <a16:creationId xmlns:a16="http://schemas.microsoft.com/office/drawing/2014/main" id="{42941068-CAE4-51FA-527C-E327E7F2802E}"/>
              </a:ext>
            </a:extLst>
          </p:cNvPr>
          <p:cNvSpPr txBox="1"/>
          <p:nvPr/>
        </p:nvSpPr>
        <p:spPr>
          <a:xfrm>
            <a:off x="1915872" y="3831628"/>
            <a:ext cx="8360253" cy="8391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Да				Не</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sp>
        <p:nvSpPr>
          <p:cNvPr id="5" name="Google Shape;235;p18">
            <a:extLst>
              <a:ext uri="{FF2B5EF4-FFF2-40B4-BE49-F238E27FC236}">
                <a16:creationId xmlns:a16="http://schemas.microsoft.com/office/drawing/2014/main" id="{6799F3FE-735C-7AFD-7B79-9113A5294C97}"/>
              </a:ext>
            </a:extLst>
          </p:cNvPr>
          <p:cNvSpPr/>
          <p:nvPr/>
        </p:nvSpPr>
        <p:spPr>
          <a:xfrm>
            <a:off x="10500" y="6748833"/>
            <a:ext cx="12192000" cy="109200"/>
          </a:xfrm>
          <a:prstGeom prst="rect">
            <a:avLst/>
          </a:prstGeom>
          <a:solidFill>
            <a:srgbClr val="008B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pic>
        <p:nvPicPr>
          <p:cNvPr id="4" name="Google Shape;51;p7">
            <a:extLst>
              <a:ext uri="{FF2B5EF4-FFF2-40B4-BE49-F238E27FC236}">
                <a16:creationId xmlns:a16="http://schemas.microsoft.com/office/drawing/2014/main" id="{28E855B2-4004-7A7E-EC45-D86233D08173}"/>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16746533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71A90E1B-E503-AE00-591D-78D29F650272}"/>
            </a:ext>
          </a:extLst>
        </p:cNvPr>
        <p:cNvGrpSpPr/>
        <p:nvPr/>
      </p:nvGrpSpPr>
      <p:grpSpPr>
        <a:xfrm>
          <a:off x="0" y="0"/>
          <a:ext cx="0" cy="0"/>
          <a:chOff x="0" y="0"/>
          <a:chExt cx="0" cy="0"/>
        </a:xfrm>
      </p:grpSpPr>
      <p:sp>
        <p:nvSpPr>
          <p:cNvPr id="3" name="Google Shape;46;p7">
            <a:extLst>
              <a:ext uri="{FF2B5EF4-FFF2-40B4-BE49-F238E27FC236}">
                <a16:creationId xmlns:a16="http://schemas.microsoft.com/office/drawing/2014/main" id="{F9AFBFB0-12CC-ACBA-0956-561578D6CEDE}"/>
              </a:ext>
            </a:extLst>
          </p:cNvPr>
          <p:cNvSpPr/>
          <p:nvPr/>
        </p:nvSpPr>
        <p:spPr>
          <a:xfrm>
            <a:off x="-1" y="0"/>
            <a:ext cx="12192001" cy="6858000"/>
          </a:xfrm>
          <a:prstGeom prst="rect">
            <a:avLst/>
          </a:prstGeom>
          <a:solidFill>
            <a:schemeClr val="bg1"/>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7233760D-0F8F-5BA8-E26D-1D1A0104FF11}"/>
              </a:ext>
            </a:extLst>
          </p:cNvPr>
          <p:cNvSpPr txBox="1">
            <a:spLocks/>
          </p:cNvSpPr>
          <p:nvPr/>
        </p:nvSpPr>
        <p:spPr>
          <a:xfrm>
            <a:off x="974988" y="2259294"/>
            <a:ext cx="10242020" cy="1169706"/>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Дали треба да ги известиш родителите кога некој непознат бара да се сретнете?</a:t>
            </a:r>
          </a:p>
        </p:txBody>
      </p:sp>
      <p:sp>
        <p:nvSpPr>
          <p:cNvPr id="7" name="Google Shape;124;p11">
            <a:extLst>
              <a:ext uri="{FF2B5EF4-FFF2-40B4-BE49-F238E27FC236}">
                <a16:creationId xmlns:a16="http://schemas.microsoft.com/office/drawing/2014/main" id="{4A6BDE57-FC0F-0086-AA72-E0B213755F47}"/>
              </a:ext>
            </a:extLst>
          </p:cNvPr>
          <p:cNvSpPr txBox="1"/>
          <p:nvPr/>
        </p:nvSpPr>
        <p:spPr>
          <a:xfrm>
            <a:off x="1915872" y="3831628"/>
            <a:ext cx="8360253" cy="8391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Да				Не</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solidFill>
                <a:srgbClr val="003563"/>
              </a:solidFill>
              <a:latin typeface="Arimo"/>
              <a:ea typeface="Arimo"/>
              <a:cs typeface="Arimo"/>
              <a:sym typeface="Arimo"/>
            </a:endParaRPr>
          </a:p>
        </p:txBody>
      </p:sp>
      <p:sp>
        <p:nvSpPr>
          <p:cNvPr id="5" name="Google Shape;235;p18">
            <a:extLst>
              <a:ext uri="{FF2B5EF4-FFF2-40B4-BE49-F238E27FC236}">
                <a16:creationId xmlns:a16="http://schemas.microsoft.com/office/drawing/2014/main" id="{D153EF2E-A855-5150-ED45-0FE4F7253A36}"/>
              </a:ext>
            </a:extLst>
          </p:cNvPr>
          <p:cNvSpPr/>
          <p:nvPr/>
        </p:nvSpPr>
        <p:spPr>
          <a:xfrm>
            <a:off x="10500" y="6748833"/>
            <a:ext cx="12192000" cy="109200"/>
          </a:xfrm>
          <a:prstGeom prst="rect">
            <a:avLst/>
          </a:prstGeom>
          <a:solidFill>
            <a:srgbClr val="008B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pic>
        <p:nvPicPr>
          <p:cNvPr id="4" name="Google Shape;51;p7">
            <a:extLst>
              <a:ext uri="{FF2B5EF4-FFF2-40B4-BE49-F238E27FC236}">
                <a16:creationId xmlns:a16="http://schemas.microsoft.com/office/drawing/2014/main" id="{00627EA4-9EB0-92DD-FEB9-5602BD757BF6}"/>
              </a:ext>
            </a:extLst>
          </p:cNvPr>
          <p:cNvPicPr preferRelativeResize="0"/>
          <p:nvPr/>
        </p:nvPicPr>
        <p:blipFill>
          <a:blip r:embed="rId3">
            <a:extLst>
              <a:ext uri="{28A0092B-C50C-407E-A947-70E740481C1C}">
                <a14:useLocalDpi xmlns:a14="http://schemas.microsoft.com/office/drawing/2010/main" val="0"/>
              </a:ext>
            </a:extLst>
          </a:blip>
          <a:srcRect/>
          <a:stretch/>
        </p:blipFill>
        <p:spPr>
          <a:xfrm>
            <a:off x="236991" y="232477"/>
            <a:ext cx="1550865" cy="566092"/>
          </a:xfrm>
          <a:prstGeom prst="rect">
            <a:avLst/>
          </a:prstGeom>
          <a:noFill/>
          <a:ln>
            <a:noFill/>
          </a:ln>
        </p:spPr>
      </p:pic>
    </p:spTree>
    <p:extLst>
      <p:ext uri="{BB962C8B-B14F-4D97-AF65-F5344CB8AC3E}">
        <p14:creationId xmlns:p14="http://schemas.microsoft.com/office/powerpoint/2010/main" val="61240887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 name="Google Shape;46;p7">
            <a:extLst>
              <a:ext uri="{FF2B5EF4-FFF2-40B4-BE49-F238E27FC236}">
                <a16:creationId xmlns:a16="http://schemas.microsoft.com/office/drawing/2014/main" id="{09034514-813C-41C8-E0B3-994350FAEB36}"/>
              </a:ext>
            </a:extLst>
          </p:cNvPr>
          <p:cNvSpPr/>
          <p:nvPr/>
        </p:nvSpPr>
        <p:spPr>
          <a:xfrm>
            <a:off x="-1" y="0"/>
            <a:ext cx="12192001" cy="6858000"/>
          </a:xfrm>
          <a:prstGeom prst="rect">
            <a:avLst/>
          </a:prstGeom>
          <a:solidFill>
            <a:schemeClr val="bg1"/>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233" name="Google Shape;233;p18"/>
          <p:cNvSpPr txBox="1">
            <a:spLocks noGrp="1"/>
          </p:cNvSpPr>
          <p:nvPr>
            <p:ph type="title" idx="4294967295"/>
          </p:nvPr>
        </p:nvSpPr>
        <p:spPr>
          <a:xfrm>
            <a:off x="3236611" y="3223216"/>
            <a:ext cx="5718800" cy="1494258"/>
          </a:xfrm>
          <a:prstGeom prst="rect">
            <a:avLst/>
          </a:prstGeom>
          <a:noFill/>
          <a:ln>
            <a:noFill/>
          </a:ln>
        </p:spPr>
        <p:txBody>
          <a:bodyPr spcFirstLastPara="1" wrap="square" lIns="0" tIns="16767" rIns="0" bIns="0" anchor="t" anchorCtr="0">
            <a:spAutoFit/>
          </a:bodyPr>
          <a:lstStyle/>
          <a:p>
            <a:pPr marL="16933" algn="ctr"/>
            <a:r>
              <a:rPr lang="en-US" sz="4800" dirty="0" err="1"/>
              <a:t>Ви</a:t>
            </a:r>
            <a:r>
              <a:rPr lang="en-US" sz="4800" dirty="0"/>
              <a:t> </a:t>
            </a:r>
            <a:r>
              <a:rPr lang="en-US" sz="4800" dirty="0" err="1"/>
              <a:t>благодариме</a:t>
            </a:r>
            <a:r>
              <a:rPr lang="mk-MK" sz="4800" dirty="0"/>
              <a:t> на вниманието</a:t>
            </a:r>
            <a:r>
              <a:rPr lang="en-US" sz="4800" dirty="0"/>
              <a:t>!</a:t>
            </a:r>
            <a:endParaRPr sz="4800" dirty="0"/>
          </a:p>
        </p:txBody>
      </p:sp>
      <p:pic>
        <p:nvPicPr>
          <p:cNvPr id="234" name="Google Shape;234;p18"/>
          <p:cNvPicPr preferRelativeResize="0"/>
          <p:nvPr/>
        </p:nvPicPr>
        <p:blipFill>
          <a:blip r:embed="rId3">
            <a:alphaModFix/>
          </a:blip>
          <a:stretch>
            <a:fillRect/>
          </a:stretch>
        </p:blipFill>
        <p:spPr>
          <a:xfrm>
            <a:off x="4156351" y="1640001"/>
            <a:ext cx="3501836" cy="1278233"/>
          </a:xfrm>
          <a:prstGeom prst="rect">
            <a:avLst/>
          </a:prstGeom>
          <a:noFill/>
          <a:ln>
            <a:noFill/>
          </a:ln>
        </p:spPr>
      </p:pic>
      <p:sp>
        <p:nvSpPr>
          <p:cNvPr id="235" name="Google Shape;235;p18"/>
          <p:cNvSpPr/>
          <p:nvPr/>
        </p:nvSpPr>
        <p:spPr>
          <a:xfrm>
            <a:off x="10500" y="6748833"/>
            <a:ext cx="12192000" cy="109200"/>
          </a:xfrm>
          <a:prstGeom prst="rect">
            <a:avLst/>
          </a:prstGeom>
          <a:solidFill>
            <a:srgbClr val="008B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236" name="Google Shape;236;p18"/>
          <p:cNvSpPr/>
          <p:nvPr/>
        </p:nvSpPr>
        <p:spPr>
          <a:xfrm>
            <a:off x="0" y="0"/>
            <a:ext cx="178400" cy="4910800"/>
          </a:xfrm>
          <a:prstGeom prst="rect">
            <a:avLst/>
          </a:prstGeom>
          <a:solidFill>
            <a:srgbClr val="D71820"/>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237" name="Google Shape;237;p18"/>
          <p:cNvSpPr/>
          <p:nvPr/>
        </p:nvSpPr>
        <p:spPr>
          <a:xfrm>
            <a:off x="178433" y="0"/>
            <a:ext cx="178400" cy="3930800"/>
          </a:xfrm>
          <a:prstGeom prst="rect">
            <a:avLst/>
          </a:prstGeom>
          <a:solidFill>
            <a:srgbClr val="008A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238" name="Google Shape;238;p18"/>
          <p:cNvSpPr/>
          <p:nvPr/>
        </p:nvSpPr>
        <p:spPr>
          <a:xfrm>
            <a:off x="356867" y="0"/>
            <a:ext cx="178400" cy="1925200"/>
          </a:xfrm>
          <a:prstGeom prst="rect">
            <a:avLst/>
          </a:prstGeom>
          <a:solidFill>
            <a:srgbClr val="F9A41A"/>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239" name="Google Shape;239;p18"/>
          <p:cNvSpPr/>
          <p:nvPr/>
        </p:nvSpPr>
        <p:spPr>
          <a:xfrm flipH="1">
            <a:off x="12013600" y="0"/>
            <a:ext cx="178400" cy="4910800"/>
          </a:xfrm>
          <a:prstGeom prst="rect">
            <a:avLst/>
          </a:prstGeom>
          <a:solidFill>
            <a:srgbClr val="D71820"/>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240" name="Google Shape;240;p18"/>
          <p:cNvSpPr/>
          <p:nvPr/>
        </p:nvSpPr>
        <p:spPr>
          <a:xfrm flipH="1">
            <a:off x="11835467" y="0"/>
            <a:ext cx="178400" cy="3930800"/>
          </a:xfrm>
          <a:prstGeom prst="rect">
            <a:avLst/>
          </a:prstGeom>
          <a:solidFill>
            <a:srgbClr val="008A44"/>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241" name="Google Shape;241;p18"/>
          <p:cNvSpPr/>
          <p:nvPr/>
        </p:nvSpPr>
        <p:spPr>
          <a:xfrm flipH="1">
            <a:off x="11657333" y="0"/>
            <a:ext cx="178400" cy="1925200"/>
          </a:xfrm>
          <a:prstGeom prst="rect">
            <a:avLst/>
          </a:prstGeom>
          <a:solidFill>
            <a:srgbClr val="F9A41A"/>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12"/>
          <p:cNvSpPr/>
          <p:nvPr/>
        </p:nvSpPr>
        <p:spPr>
          <a:xfrm>
            <a:off x="9016149" y="0"/>
            <a:ext cx="3175850" cy="6858000"/>
          </a:xfrm>
          <a:prstGeom prst="rect">
            <a:avLst/>
          </a:prstGeom>
          <a:solidFill>
            <a:srgbClr val="48599F"/>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p:cNvSpPr txBox="1">
            <a:spLocks noGrp="1"/>
          </p:cNvSpPr>
          <p:nvPr>
            <p:ph type="title" idx="4294967295"/>
          </p:nvPr>
        </p:nvSpPr>
        <p:spPr>
          <a:xfrm>
            <a:off x="287001" y="1004667"/>
            <a:ext cx="6570184" cy="1333726"/>
          </a:xfrm>
          <a:prstGeom prst="rect">
            <a:avLst/>
          </a:prstGeom>
          <a:noFill/>
          <a:ln>
            <a:noFill/>
          </a:ln>
        </p:spPr>
        <p:txBody>
          <a:bodyPr spcFirstLastPara="1" wrap="square" lIns="0" tIns="345467" rIns="0" bIns="0" anchor="t" anchorCtr="0">
            <a:spAutoFit/>
          </a:bodyPr>
          <a:lstStyle/>
          <a:p>
            <a:pPr marL="16933"/>
            <a:r>
              <a:rPr lang="mk-MK" sz="3200" dirty="0">
                <a:latin typeface="Arimo"/>
                <a:ea typeface="Arimo"/>
                <a:cs typeface="Arimo"/>
                <a:sym typeface="Arimo"/>
              </a:rPr>
              <a:t>Но, за почеток, што всушност е интернетот?</a:t>
            </a:r>
            <a:endParaRPr sz="3200" dirty="0">
              <a:latin typeface="Arimo"/>
              <a:ea typeface="Arimo"/>
              <a:cs typeface="Arimo"/>
              <a:sym typeface="Arimo"/>
            </a:endParaRPr>
          </a:p>
        </p:txBody>
      </p:sp>
      <p:sp>
        <p:nvSpPr>
          <p:cNvPr id="134" name="Google Shape;134;p12"/>
          <p:cNvSpPr txBox="1"/>
          <p:nvPr/>
        </p:nvSpPr>
        <p:spPr>
          <a:xfrm>
            <a:off x="286995" y="3343060"/>
            <a:ext cx="5036175" cy="1641520"/>
          </a:xfrm>
          <a:prstGeom prst="rect">
            <a:avLst/>
          </a:prstGeom>
          <a:noFill/>
          <a:ln>
            <a:noFill/>
          </a:ln>
        </p:spPr>
        <p:txBody>
          <a:bodyPr spcFirstLastPara="1" wrap="square" lIns="0" tIns="36367" rIns="0" bIns="0" anchor="t" anchorCtr="0">
            <a:spAutoFit/>
          </a:bodyPr>
          <a:lstStyle/>
          <a:p>
            <a:pPr marL="16933">
              <a:lnSpc>
                <a:spcPct val="115000"/>
              </a:lnSpc>
            </a:pPr>
            <a:r>
              <a:rPr lang="mk-MK" sz="2267" b="1" dirty="0">
                <a:solidFill>
                  <a:srgbClr val="003563"/>
                </a:solidFill>
                <a:latin typeface="Tahoma"/>
                <a:ea typeface="Tahoma"/>
                <a:cs typeface="Tahoma"/>
                <a:sym typeface="Tahoma"/>
              </a:rPr>
              <a:t>Интернетот е мрежа што не поврзува сите нас. Тоа е место каде што можеме да учиме, да играме и да истражуваме!</a:t>
            </a:r>
            <a:endParaRPr sz="2267" dirty="0">
              <a:solidFill>
                <a:srgbClr val="003563"/>
              </a:solidFill>
              <a:latin typeface="Arimo"/>
              <a:ea typeface="Arimo"/>
              <a:cs typeface="Arimo"/>
              <a:sym typeface="Arimo"/>
            </a:endParaRPr>
          </a:p>
        </p:txBody>
      </p:sp>
      <p:pic>
        <p:nvPicPr>
          <p:cNvPr id="136" name="Google Shape;136;p12"/>
          <p:cNvPicPr preferRelativeResize="0"/>
          <p:nvPr/>
        </p:nvPicPr>
        <p:blipFill>
          <a:blip r:embed="rId3">
            <a:extLst>
              <a:ext uri="{28A0092B-C50C-407E-A947-70E740481C1C}">
                <a14:useLocalDpi xmlns:a14="http://schemas.microsoft.com/office/drawing/2010/main" val="0"/>
              </a:ext>
            </a:extLst>
          </a:blip>
          <a:srcRect/>
          <a:stretch/>
        </p:blipFill>
        <p:spPr>
          <a:xfrm>
            <a:off x="286995" y="207074"/>
            <a:ext cx="1285399" cy="478207"/>
          </a:xfrm>
          <a:prstGeom prst="rect">
            <a:avLst/>
          </a:prstGeom>
          <a:noFill/>
          <a:ln>
            <a:noFill/>
          </a:ln>
        </p:spPr>
      </p:pic>
      <p:pic>
        <p:nvPicPr>
          <p:cNvPr id="138" name="Google Shape;138;p12"/>
          <p:cNvPicPr preferRelativeResize="0"/>
          <p:nvPr/>
        </p:nvPicPr>
        <p:blipFill rotWithShape="1">
          <a:blip r:embed="rId4">
            <a:alphaModFix/>
          </a:blip>
          <a:srcRect l="52224" t="5294" r="5331"/>
          <a:stretch/>
        </p:blipFill>
        <p:spPr>
          <a:xfrm rot="10800000">
            <a:off x="10550164" y="-149007"/>
            <a:ext cx="2604868" cy="6495135"/>
          </a:xfrm>
          <a:prstGeom prst="rect">
            <a:avLst/>
          </a:prstGeom>
          <a:noFill/>
          <a:ln>
            <a:noFill/>
          </a:ln>
        </p:spPr>
      </p:pic>
      <p:pic>
        <p:nvPicPr>
          <p:cNvPr id="6" name="Picture 5" descr="A group of people sitting on a couch&#10;&#10;Description automatically generated">
            <a:extLst>
              <a:ext uri="{FF2B5EF4-FFF2-40B4-BE49-F238E27FC236}">
                <a16:creationId xmlns:a16="http://schemas.microsoft.com/office/drawing/2014/main" id="{90198980-46F6-D319-3461-F46777F3192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58668" y="2704289"/>
            <a:ext cx="6633332" cy="3800809"/>
          </a:xfrm>
          <a:prstGeom prst="rect">
            <a:avLst/>
          </a:prstGeom>
        </p:spPr>
      </p:pic>
      <p:sp>
        <p:nvSpPr>
          <p:cNvPr id="3" name="Google Shape;60;p8">
            <a:extLst>
              <a:ext uri="{FF2B5EF4-FFF2-40B4-BE49-F238E27FC236}">
                <a16:creationId xmlns:a16="http://schemas.microsoft.com/office/drawing/2014/main" id="{CA1C9D11-79F4-E642-31DD-A7E2BDE58E0D}"/>
              </a:ext>
            </a:extLst>
          </p:cNvPr>
          <p:cNvSpPr/>
          <p:nvPr/>
        </p:nvSpPr>
        <p:spPr>
          <a:xfrm>
            <a:off x="0" y="6743699"/>
            <a:ext cx="12204192" cy="140933"/>
          </a:xfrm>
          <a:custGeom>
            <a:avLst/>
            <a:gdLst/>
            <a:ahLst/>
            <a:cxnLst/>
            <a:rect l="l" t="t" r="r" b="b"/>
            <a:pathLst>
              <a:path w="10058400" h="7772400" extrusionOk="0">
                <a:moveTo>
                  <a:pt x="10058400" y="0"/>
                </a:moveTo>
                <a:lnTo>
                  <a:pt x="0" y="0"/>
                </a:lnTo>
                <a:lnTo>
                  <a:pt x="0" y="7772400"/>
                </a:lnTo>
                <a:lnTo>
                  <a:pt x="10058400" y="7772400"/>
                </a:lnTo>
                <a:lnTo>
                  <a:pt x="10058400" y="0"/>
                </a:lnTo>
                <a:close/>
              </a:path>
            </a:pathLst>
          </a:custGeom>
          <a:solidFill>
            <a:srgbClr val="48599F"/>
          </a:solidFill>
          <a:ln>
            <a:noFill/>
          </a:ln>
        </p:spPr>
        <p:txBody>
          <a:bodyPr spcFirstLastPara="1" wrap="square" lIns="0" tIns="0" rIns="0" bIns="0" anchor="t" anchorCtr="0">
            <a:noAutofit/>
          </a:bodyPr>
          <a:lstStyle/>
          <a:p>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tx1">
            <a:lumMod val="65000"/>
            <a:lumOff val="35000"/>
          </a:schemeClr>
        </a:solidFill>
        <a:effectLst/>
      </p:bgPr>
    </p:bg>
    <p:spTree>
      <p:nvGrpSpPr>
        <p:cNvPr id="1" name="Shape 42">
          <a:extLst>
            <a:ext uri="{FF2B5EF4-FFF2-40B4-BE49-F238E27FC236}">
              <a16:creationId xmlns:a16="http://schemas.microsoft.com/office/drawing/2014/main" id="{7624C4F8-48E5-5527-A27F-1EF83FCCF1EE}"/>
            </a:ext>
          </a:extLst>
        </p:cNvPr>
        <p:cNvGrpSpPr/>
        <p:nvPr/>
      </p:nvGrpSpPr>
      <p:grpSpPr>
        <a:xfrm>
          <a:off x="0" y="0"/>
          <a:ext cx="0" cy="0"/>
          <a:chOff x="0" y="0"/>
          <a:chExt cx="0" cy="0"/>
        </a:xfrm>
      </p:grpSpPr>
      <p:pic>
        <p:nvPicPr>
          <p:cNvPr id="16" name="1">
            <a:hlinkClick r:id="" action="ppaction://media"/>
            <a:extLst>
              <a:ext uri="{FF2B5EF4-FFF2-40B4-BE49-F238E27FC236}">
                <a16:creationId xmlns:a16="http://schemas.microsoft.com/office/drawing/2014/main" id="{7449171C-F948-922C-BE4B-CA975F9E900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
        <p:nvSpPr>
          <p:cNvPr id="46" name="Google Shape;46;p7">
            <a:extLst>
              <a:ext uri="{FF2B5EF4-FFF2-40B4-BE49-F238E27FC236}">
                <a16:creationId xmlns:a16="http://schemas.microsoft.com/office/drawing/2014/main" id="{7A64296D-30AD-09A0-6C96-EE84A50D2901}"/>
              </a:ext>
            </a:extLst>
          </p:cNvPr>
          <p:cNvSpPr/>
          <p:nvPr/>
        </p:nvSpPr>
        <p:spPr>
          <a:xfrm>
            <a:off x="-1" y="0"/>
            <a:ext cx="12192001" cy="6858000"/>
          </a:xfrm>
          <a:prstGeom prst="rect">
            <a:avLst/>
          </a:prstGeom>
          <a:solidFill>
            <a:schemeClr val="bg1"/>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dirty="0">
              <a:latin typeface="Calibri"/>
              <a:ea typeface="Calibri"/>
              <a:cs typeface="Calibri"/>
              <a:sym typeface="Calibri"/>
            </a:endParaRPr>
          </a:p>
        </p:txBody>
      </p:sp>
      <p:sp>
        <p:nvSpPr>
          <p:cNvPr id="6" name="Google Shape;120;p11">
            <a:extLst>
              <a:ext uri="{FF2B5EF4-FFF2-40B4-BE49-F238E27FC236}">
                <a16:creationId xmlns:a16="http://schemas.microsoft.com/office/drawing/2014/main" id="{1189CB97-28E5-F47F-B44B-C966A47584D2}"/>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Ризици од користење на интернетот</a:t>
            </a:r>
          </a:p>
        </p:txBody>
      </p:sp>
      <p:sp>
        <p:nvSpPr>
          <p:cNvPr id="7" name="Google Shape;124;p11">
            <a:extLst>
              <a:ext uri="{FF2B5EF4-FFF2-40B4-BE49-F238E27FC236}">
                <a16:creationId xmlns:a16="http://schemas.microsoft.com/office/drawing/2014/main" id="{68278302-0AEB-5EF4-9289-02E29761DD4E}"/>
              </a:ext>
            </a:extLst>
          </p:cNvPr>
          <p:cNvSpPr txBox="1"/>
          <p:nvPr/>
        </p:nvSpPr>
        <p:spPr>
          <a:xfrm>
            <a:off x="2703335" y="2875587"/>
            <a:ext cx="6785327"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Некои работи на интернет можат да бидат небезбедни. Ајде да научиме како да ги избегнеме!</a:t>
            </a: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grpSp>
        <p:nvGrpSpPr>
          <p:cNvPr id="13" name="Group 12">
            <a:extLst>
              <a:ext uri="{FF2B5EF4-FFF2-40B4-BE49-F238E27FC236}">
                <a16:creationId xmlns:a16="http://schemas.microsoft.com/office/drawing/2014/main" id="{4E4DE451-6643-9874-6D2C-8516DFC624F8}"/>
              </a:ext>
            </a:extLst>
          </p:cNvPr>
          <p:cNvGrpSpPr/>
          <p:nvPr/>
        </p:nvGrpSpPr>
        <p:grpSpPr>
          <a:xfrm>
            <a:off x="10337869" y="4809982"/>
            <a:ext cx="1539471" cy="1614865"/>
            <a:chOff x="5929163" y="812565"/>
            <a:chExt cx="5224201" cy="5480051"/>
          </a:xfrm>
        </p:grpSpPr>
        <p:pic>
          <p:nvPicPr>
            <p:cNvPr id="14" name="Picture 13">
              <a:extLst>
                <a:ext uri="{FF2B5EF4-FFF2-40B4-BE49-F238E27FC236}">
                  <a16:creationId xmlns:a16="http://schemas.microsoft.com/office/drawing/2014/main" id="{D039A768-3866-54B8-0FA7-3A48FF2E9EFB}"/>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6400175" y="2914247"/>
              <a:ext cx="2629032" cy="3378369"/>
            </a:xfrm>
            <a:prstGeom prst="rect">
              <a:avLst/>
            </a:prstGeom>
          </p:spPr>
        </p:pic>
        <p:pic>
          <p:nvPicPr>
            <p:cNvPr id="15" name="Picture 14">
              <a:extLst>
                <a:ext uri="{FF2B5EF4-FFF2-40B4-BE49-F238E27FC236}">
                  <a16:creationId xmlns:a16="http://schemas.microsoft.com/office/drawing/2014/main" id="{783ABCB3-4548-BC01-9977-A9DD011E5B7F}"/>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sp>
        <p:nvSpPr>
          <p:cNvPr id="4" name="Google Shape;46;p7">
            <a:extLst>
              <a:ext uri="{FF2B5EF4-FFF2-40B4-BE49-F238E27FC236}">
                <a16:creationId xmlns:a16="http://schemas.microsoft.com/office/drawing/2014/main" id="{468E2B31-A104-D48F-BC23-F5855941D651}"/>
              </a:ext>
            </a:extLst>
          </p:cNvPr>
          <p:cNvSpPr/>
          <p:nvPr/>
        </p:nvSpPr>
        <p:spPr>
          <a:xfrm>
            <a:off x="-1" y="6450387"/>
            <a:ext cx="12192001" cy="407613"/>
          </a:xfrm>
          <a:prstGeom prst="rect">
            <a:avLst/>
          </a:prstGeom>
          <a:solidFill>
            <a:srgbClr val="48599F"/>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pic>
        <p:nvPicPr>
          <p:cNvPr id="17" name="Picture 16">
            <a:extLst>
              <a:ext uri="{FF2B5EF4-FFF2-40B4-BE49-F238E27FC236}">
                <a16:creationId xmlns:a16="http://schemas.microsoft.com/office/drawing/2014/main" id="{1BFA41E7-A054-5AAA-79B8-A22FD0265A99}"/>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9740188" y="6262810"/>
            <a:ext cx="2200285" cy="240010"/>
          </a:xfrm>
          <a:prstGeom prst="rect">
            <a:avLst/>
          </a:prstGeom>
        </p:spPr>
      </p:pic>
      <p:pic>
        <p:nvPicPr>
          <p:cNvPr id="2" name="Google Shape;51;p7">
            <a:extLst>
              <a:ext uri="{FF2B5EF4-FFF2-40B4-BE49-F238E27FC236}">
                <a16:creationId xmlns:a16="http://schemas.microsoft.com/office/drawing/2014/main" id="{617BE976-E933-C7AE-C630-C6C3415C0580}"/>
              </a:ext>
            </a:extLst>
          </p:cNvPr>
          <p:cNvPicPr preferRelativeResize="0"/>
          <p:nvPr/>
        </p:nvPicPr>
        <p:blipFill>
          <a:blip r:embed="rId9">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626808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000"/>
                                  </p:stCondLst>
                                  <p:childTnLst>
                                    <p:cmd type="call" cmd="playFrom(0.0)">
                                      <p:cBhvr>
                                        <p:cTn id="6" dur="6120"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7624C4F8-48E5-5527-A27F-1EF83FCCF1EE}"/>
            </a:ext>
          </a:extLst>
        </p:cNvPr>
        <p:cNvGrpSpPr/>
        <p:nvPr/>
      </p:nvGrpSpPr>
      <p:grpSpPr>
        <a:xfrm>
          <a:off x="0" y="0"/>
          <a:ext cx="0" cy="0"/>
          <a:chOff x="0" y="0"/>
          <a:chExt cx="0" cy="0"/>
        </a:xfrm>
      </p:grpSpPr>
      <p:sp>
        <p:nvSpPr>
          <p:cNvPr id="8" name="Google Shape;46;p7">
            <a:extLst>
              <a:ext uri="{FF2B5EF4-FFF2-40B4-BE49-F238E27FC236}">
                <a16:creationId xmlns:a16="http://schemas.microsoft.com/office/drawing/2014/main" id="{71B698B4-78EC-5FFB-1D7F-DD1974026C88}"/>
              </a:ext>
            </a:extLst>
          </p:cNvPr>
          <p:cNvSpPr/>
          <p:nvPr/>
        </p:nvSpPr>
        <p:spPr>
          <a:xfrm>
            <a:off x="-1" y="6450387"/>
            <a:ext cx="12192001" cy="407613"/>
          </a:xfrm>
          <a:prstGeom prst="rect">
            <a:avLst/>
          </a:prstGeom>
          <a:solidFill>
            <a:srgbClr val="48599F"/>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1189CB97-28E5-F47F-B44B-C966A47584D2}"/>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Ризици од користење на интернетот</a:t>
            </a:r>
          </a:p>
        </p:txBody>
      </p:sp>
      <p:pic>
        <p:nvPicPr>
          <p:cNvPr id="17" name="Picture 16">
            <a:extLst>
              <a:ext uri="{FF2B5EF4-FFF2-40B4-BE49-F238E27FC236}">
                <a16:creationId xmlns:a16="http://schemas.microsoft.com/office/drawing/2014/main" id="{1BFA41E7-A054-5AAA-79B8-A22FD0265A9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807401" y="6262810"/>
            <a:ext cx="2200285" cy="240010"/>
          </a:xfrm>
          <a:prstGeom prst="rect">
            <a:avLst/>
          </a:prstGeom>
        </p:spPr>
      </p:pic>
      <p:pic>
        <p:nvPicPr>
          <p:cNvPr id="14" name="Picture 13">
            <a:extLst>
              <a:ext uri="{FF2B5EF4-FFF2-40B4-BE49-F238E27FC236}">
                <a16:creationId xmlns:a16="http://schemas.microsoft.com/office/drawing/2014/main" id="{D039A768-3866-54B8-0FA7-3A48FF2E9EFB}"/>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19010373">
            <a:off x="10763340" y="5404260"/>
            <a:ext cx="861758" cy="1107379"/>
          </a:xfrm>
          <a:prstGeom prst="rect">
            <a:avLst/>
          </a:prstGeom>
        </p:spPr>
      </p:pic>
      <p:pic>
        <p:nvPicPr>
          <p:cNvPr id="15" name="Picture 14">
            <a:extLst>
              <a:ext uri="{FF2B5EF4-FFF2-40B4-BE49-F238E27FC236}">
                <a16:creationId xmlns:a16="http://schemas.microsoft.com/office/drawing/2014/main" id="{783ABCB3-4548-BC01-9977-A9DD011E5B7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295270" y="4723029"/>
            <a:ext cx="1712416" cy="1072589"/>
          </a:xfrm>
          <a:prstGeom prst="rect">
            <a:avLst/>
          </a:prstGeom>
        </p:spPr>
      </p:pic>
      <p:pic>
        <p:nvPicPr>
          <p:cNvPr id="3" name="Google Shape;51;p7">
            <a:extLst>
              <a:ext uri="{FF2B5EF4-FFF2-40B4-BE49-F238E27FC236}">
                <a16:creationId xmlns:a16="http://schemas.microsoft.com/office/drawing/2014/main" id="{0394A740-B7CB-ED54-DBA3-56B24D3B6706}"/>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
        <p:nvSpPr>
          <p:cNvPr id="4" name="Google Shape;124;p11">
            <a:extLst>
              <a:ext uri="{FF2B5EF4-FFF2-40B4-BE49-F238E27FC236}">
                <a16:creationId xmlns:a16="http://schemas.microsoft.com/office/drawing/2014/main" id="{3F613D34-1038-4D74-128B-AAA65F37E31C}"/>
              </a:ext>
            </a:extLst>
          </p:cNvPr>
          <p:cNvSpPr txBox="1"/>
          <p:nvPr/>
        </p:nvSpPr>
        <p:spPr>
          <a:xfrm>
            <a:off x="2703335" y="2875587"/>
            <a:ext cx="6785327"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Некои работи на интернет можат да бидат небезбедни. Ајде да научиме како да ги избегнеме!</a:t>
            </a: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solidFill>
                <a:srgbClr val="003563"/>
              </a:solidFill>
              <a:latin typeface="Arimo"/>
              <a:ea typeface="Arimo"/>
              <a:cs typeface="Arimo"/>
              <a:sym typeface="Arimo"/>
            </a:endParaRPr>
          </a:p>
          <a:p>
            <a:pPr marL="16933" marR="0" lvl="0" indent="0" algn="ctr" rtl="0">
              <a:lnSpc>
                <a:spcPct val="115000"/>
              </a:lnSpc>
              <a:spcBef>
                <a:spcPts val="0"/>
              </a:spcBef>
              <a:spcAft>
                <a:spcPts val="0"/>
              </a:spcAft>
              <a:buNone/>
            </a:pPr>
            <a:endParaRPr lang="en-US" sz="2267" dirty="0">
              <a:latin typeface="Arimo"/>
              <a:ea typeface="Arimo"/>
              <a:cs typeface="Arimo"/>
              <a:sym typeface="Arimo"/>
            </a:endParaRPr>
          </a:p>
        </p:txBody>
      </p:sp>
    </p:spTree>
    <p:extLst>
      <p:ext uri="{BB962C8B-B14F-4D97-AF65-F5344CB8AC3E}">
        <p14:creationId xmlns:p14="http://schemas.microsoft.com/office/powerpoint/2010/main" val="411444198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6.25E-7 1.85185E-6 L 6.25E-7 0.00023 C -0.00703 -0.00116 -0.02578 -0.00463 -0.03398 -0.00486 L -0.16172 -0.0081 C -0.16406 -0.00857 -0.16641 -0.00903 -0.16875 -0.00972 C -0.17175 -0.01042 -0.17474 -0.01204 -0.17773 -0.01273 C -0.20677 -0.01968 -0.18724 -0.01296 -0.2 -0.01759 C -0.20404 -0.01736 -0.22852 -0.01551 -0.2349 -0.01435 C -0.24492 -0.0125 -0.24453 -0.01111 -0.25365 -0.0081 C -0.25573 -0.00741 -0.25781 -0.00695 -0.2599 -0.00648 C -0.26081 -0.00671 -0.27188 -0.00741 -0.275 -0.00972 C -0.28385 -0.01551 -0.26667 -0.01343 -0.28672 -0.01435 C -0.30456 -0.01528 -0.3224 -0.01551 -0.34023 -0.01597 C -0.34896 -0.01991 -0.33802 -0.01505 -0.34831 -0.01921 C -0.34948 -0.01968 -0.35065 -0.02037 -0.35182 -0.02084 C -0.35391 -0.02153 -0.35599 -0.02176 -0.35807 -0.02246 C -0.36432 -0.02176 -0.37057 -0.02176 -0.37682 -0.02084 C -0.37773 -0.0206 -0.37878 -0.02014 -0.37956 -0.01921 C -0.38021 -0.01829 -0.38073 -0.01713 -0.38125 -0.01597 C -0.38789 -0.01644 -0.3944 -0.01667 -0.40091 -0.01759 C -0.40273 -0.01783 -0.40456 -0.01852 -0.40625 -0.01921 C -0.40781 -0.01968 -0.40925 -0.0206 -0.41081 -0.02084 C -0.42448 -0.02222 -0.45182 -0.02384 -0.45182 -0.02361 C -0.45872 -0.02801 -0.45143 -0.02454 -0.46615 -0.02246 C -0.47331 -0.0213 -0.48047 -0.0213 -0.4875 -0.02084 C -0.48841 -0.02014 -0.48932 -0.01945 -0.49023 -0.01921 C -0.50872 -0.0132 -0.55443 -0.01921 -0.55456 -0.01921 L -0.58672 -0.02084 C -0.58841 -0.0213 -0.59023 -0.02153 -0.59206 -0.02246 C -0.6 -0.0257 -0.59635 -0.02593 -0.60456 -0.02709 C -0.61289 -0.02847 -0.62122 -0.02917 -0.62956 -0.03033 L -0.64557 -0.02871 C -0.64974 -0.02824 -0.65391 -0.02709 -0.65807 -0.02709 C -0.67005 -0.02709 -0.6819 -0.02824 -0.69375 -0.02871 C -0.69622 -0.02917 -0.69857 -0.0294 -0.70091 -0.03033 C -0.72552 -0.04028 -0.7043 -0.03426 -0.71966 -0.0382 L -0.74922 -0.03658 C -0.75885 -0.03588 -0.75208 -0.03519 -0.76172 -0.03033 C -0.76367 -0.02917 -0.76589 -0.0294 -0.76797 -0.02871 C -0.77005 -0.02778 -0.77214 -0.02662 -0.77422 -0.02546 C -0.78164 -0.02616 -0.78906 -0.02593 -0.79648 -0.02709 C -0.81367 -0.02986 -0.79583 -0.03079 -0.81172 -0.03195 L -0.88164 -0.03496 C -0.91354 -0.04306 -0.88945 -0.0375 -0.96602 -0.03496 C -0.97279 -0.03472 -0.97969 -0.03357 -0.98659 -0.03357 L -0.98659 -0.03334 " pathEditMode="relative" rAng="0" ptsTypes="AAAAAAAAAAAAAAAAAAAAAAAAAAAAAAAAAAAAAAAAAAAAAA">
                                      <p:cBhvr>
                                        <p:cTn id="6" dur="2000" fill="hold"/>
                                        <p:tgtEl>
                                          <p:spTgt spid="15"/>
                                        </p:tgtEl>
                                        <p:attrNameLst>
                                          <p:attrName>ppt_x</p:attrName>
                                          <p:attrName>ppt_y</p:attrName>
                                        </p:attrNameLst>
                                      </p:cBhvr>
                                      <p:rCtr x="-49336" y="-1968"/>
                                    </p:animMotion>
                                  </p:childTnLst>
                                </p:cTn>
                              </p:par>
                              <p:par>
                                <p:cTn id="7" presetID="0" presetClass="path" presetSubtype="0" accel="50000" decel="50000" fill="hold" nodeType="withEffect">
                                  <p:stCondLst>
                                    <p:cond delay="0"/>
                                  </p:stCondLst>
                                  <p:childTnLst>
                                    <p:animMotion origin="layout" path="M 5E-6 1.11022E-16 L 5E-6 0.00023 C -0.00703 -0.00116 -0.02578 -0.00463 -0.03398 -0.00486 L -0.16172 -0.0081 C -0.16407 -0.00856 -0.16641 -0.00903 -0.16875 -0.00972 C -0.17175 -0.01042 -0.17474 -0.01204 -0.17774 -0.01273 C -0.20678 -0.01968 -0.18724 -0.01296 -0.2 -0.01759 C -0.20404 -0.01736 -0.22852 -0.01551 -0.2349 -0.01435 C -0.24493 -0.0125 -0.24454 -0.01111 -0.25365 -0.0081 C -0.25573 -0.00741 -0.25782 -0.00694 -0.2599 -0.00648 C -0.26081 -0.00671 -0.27188 -0.00741 -0.275 -0.00972 C -0.28386 -0.01551 -0.26667 -0.01343 -0.28672 -0.01435 C -0.30456 -0.01528 -0.3224 -0.01551 -0.34024 -0.01597 C -0.34896 -0.01991 -0.33803 -0.01505 -0.34831 -0.01921 C -0.34948 -0.01968 -0.35066 -0.02037 -0.35183 -0.02083 C -0.35391 -0.02153 -0.35599 -0.02176 -0.35808 -0.02245 C -0.36433 -0.02176 -0.37058 -0.02176 -0.37683 -0.02083 C -0.37774 -0.0206 -0.37878 -0.02014 -0.37956 -0.01921 C -0.38021 -0.01829 -0.38073 -0.01713 -0.38125 -0.01597 C -0.3879 -0.01644 -0.39441 -0.01667 -0.40092 -0.01759 C -0.40274 -0.01782 -0.40456 -0.01852 -0.40625 -0.01921 C -0.40782 -0.01968 -0.40925 -0.0206 -0.41081 -0.02083 C -0.42448 -0.02222 -0.45183 -0.02384 -0.45183 -0.02361 C -0.45873 -0.02801 -0.45144 -0.02454 -0.46615 -0.02245 C -0.47331 -0.0213 -0.48047 -0.0213 -0.4875 -0.02083 C -0.48842 -0.02014 -0.48933 -0.01944 -0.49024 -0.01921 C -0.50873 -0.01319 -0.55443 -0.01921 -0.55456 -0.01921 L -0.58672 -0.02083 C -0.58842 -0.0213 -0.59024 -0.02153 -0.59206 -0.02245 C -0.6 -0.02569 -0.59636 -0.02593 -0.60456 -0.02708 C -0.6129 -0.02847 -0.62123 -0.02917 -0.62956 -0.03032 L -0.64558 -0.0287 C -0.64974 -0.02824 -0.65391 -0.02708 -0.65808 -0.02708 C -0.67006 -0.02708 -0.68191 -0.02824 -0.69375 -0.0287 C -0.69623 -0.02917 -0.69857 -0.0294 -0.70092 -0.03032 C -0.72553 -0.04028 -0.7043 -0.03426 -0.71967 -0.03819 L -0.74922 -0.03657 C -0.75886 -0.03588 -0.75209 -0.03519 -0.76172 -0.03032 C -0.76368 -0.02917 -0.76589 -0.0294 -0.76797 -0.0287 C -0.77006 -0.02778 -0.77214 -0.02662 -0.77422 -0.02546 C -0.78165 -0.02616 -0.78907 -0.02593 -0.79649 -0.02708 C -0.81368 -0.02986 -0.79584 -0.03079 -0.81172 -0.03194 L -0.88165 -0.03495 C -0.91355 -0.04306 -0.88946 -0.0375 -0.96602 -0.03495 C -0.97279 -0.03472 -0.97969 -0.03356 -0.98659 -0.03356 L -0.98659 -0.03333 " pathEditMode="relative" rAng="0" ptsTypes="AAAAAAAAAAAAAAAAAAAAAAAAAAAAAAAAAAAAAAAAAAAAAA">
                                      <p:cBhvr>
                                        <p:cTn id="8" dur="2000" fill="hold"/>
                                        <p:tgtEl>
                                          <p:spTgt spid="14"/>
                                        </p:tgtEl>
                                        <p:attrNameLst>
                                          <p:attrName>ppt_x</p:attrName>
                                          <p:attrName>ppt_y</p:attrName>
                                        </p:attrNameLst>
                                      </p:cBhvr>
                                      <p:rCtr x="-49336" y="-196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BE8DB57B-EC93-6106-15C3-9A3C6F407B1F}"/>
            </a:ext>
          </a:extLst>
        </p:cNvPr>
        <p:cNvGrpSpPr/>
        <p:nvPr/>
      </p:nvGrpSpPr>
      <p:grpSpPr>
        <a:xfrm>
          <a:off x="0" y="0"/>
          <a:ext cx="0" cy="0"/>
          <a:chOff x="0" y="0"/>
          <a:chExt cx="0" cy="0"/>
        </a:xfrm>
      </p:grpSpPr>
      <p:sp>
        <p:nvSpPr>
          <p:cNvPr id="130" name="Google Shape;130;p12">
            <a:extLst>
              <a:ext uri="{FF2B5EF4-FFF2-40B4-BE49-F238E27FC236}">
                <a16:creationId xmlns:a16="http://schemas.microsoft.com/office/drawing/2014/main" id="{2D2C0509-5FB8-5BBB-070D-516B50505644}"/>
              </a:ext>
            </a:extLst>
          </p:cNvPr>
          <p:cNvSpPr/>
          <p:nvPr/>
        </p:nvSpPr>
        <p:spPr>
          <a:xfrm>
            <a:off x="-1" y="0"/>
            <a:ext cx="4838701" cy="6858000"/>
          </a:xfrm>
          <a:prstGeom prst="rect">
            <a:avLst/>
          </a:prstGeom>
          <a:solidFill>
            <a:srgbClr val="48599F"/>
          </a:solidFill>
          <a:ln>
            <a:noFill/>
          </a:ln>
        </p:spPr>
        <p:txBody>
          <a:bodyPr spcFirstLastPara="1" wrap="square" lIns="121900" tIns="121900" rIns="121900" bIns="121900" anchor="ctr" anchorCtr="0">
            <a:noAutofit/>
          </a:bodyPr>
          <a:lstStyle/>
          <a:p>
            <a:pPr algn="ctr"/>
            <a:endParaRPr sz="2400">
              <a:latin typeface="Calibri"/>
              <a:ea typeface="Calibri"/>
              <a:cs typeface="Calibri"/>
              <a:sym typeface="Calibri"/>
            </a:endParaRPr>
          </a:p>
        </p:txBody>
      </p:sp>
      <p:sp>
        <p:nvSpPr>
          <p:cNvPr id="131" name="Google Shape;131;p12">
            <a:extLst>
              <a:ext uri="{FF2B5EF4-FFF2-40B4-BE49-F238E27FC236}">
                <a16:creationId xmlns:a16="http://schemas.microsoft.com/office/drawing/2014/main" id="{C3C44D77-E498-87F5-81A5-4C30C622D3CC}"/>
              </a:ext>
            </a:extLst>
          </p:cNvPr>
          <p:cNvSpPr txBox="1">
            <a:spLocks noGrp="1"/>
          </p:cNvSpPr>
          <p:nvPr>
            <p:ph type="title" idx="4294967295"/>
          </p:nvPr>
        </p:nvSpPr>
        <p:spPr>
          <a:xfrm>
            <a:off x="5796362" y="1607782"/>
            <a:ext cx="5986525" cy="841283"/>
          </a:xfrm>
          <a:prstGeom prst="rect">
            <a:avLst/>
          </a:prstGeom>
          <a:noFill/>
          <a:ln>
            <a:noFill/>
          </a:ln>
        </p:spPr>
        <p:txBody>
          <a:bodyPr spcFirstLastPara="1" wrap="square" lIns="0" tIns="345467" rIns="0" bIns="0" anchor="t" anchorCtr="0">
            <a:spAutoFit/>
          </a:bodyPr>
          <a:lstStyle/>
          <a:p>
            <a:pPr marL="16933" algn="r"/>
            <a:r>
              <a:rPr lang="mk-MK" sz="3200" dirty="0">
                <a:latin typeface="Arimo"/>
                <a:ea typeface="Arimo"/>
                <a:cs typeface="Arimo"/>
                <a:sym typeface="Arimo"/>
              </a:rPr>
              <a:t>Што е </a:t>
            </a:r>
            <a:r>
              <a:rPr lang="en-US" sz="3200" dirty="0">
                <a:latin typeface="Arimo"/>
                <a:ea typeface="Arimo"/>
                <a:cs typeface="Arimo"/>
                <a:sym typeface="Arimo"/>
              </a:rPr>
              <a:t>online </a:t>
            </a:r>
            <a:r>
              <a:rPr lang="mk-MK" sz="3200" dirty="0">
                <a:latin typeface="Arimo"/>
                <a:ea typeface="Arimo"/>
                <a:cs typeface="Arimo"/>
                <a:sym typeface="Arimo"/>
              </a:rPr>
              <a:t>приватност?</a:t>
            </a:r>
            <a:endParaRPr sz="3200" dirty="0">
              <a:latin typeface="Arimo"/>
              <a:ea typeface="Arimo"/>
              <a:cs typeface="Arimo"/>
              <a:sym typeface="Arimo"/>
            </a:endParaRPr>
          </a:p>
        </p:txBody>
      </p:sp>
      <p:sp>
        <p:nvSpPr>
          <p:cNvPr id="134" name="Google Shape;134;p12">
            <a:extLst>
              <a:ext uri="{FF2B5EF4-FFF2-40B4-BE49-F238E27FC236}">
                <a16:creationId xmlns:a16="http://schemas.microsoft.com/office/drawing/2014/main" id="{115CDAAF-273E-2CFA-9FE1-DA9D21228019}"/>
              </a:ext>
            </a:extLst>
          </p:cNvPr>
          <p:cNvSpPr txBox="1"/>
          <p:nvPr/>
        </p:nvSpPr>
        <p:spPr>
          <a:xfrm>
            <a:off x="6656577" y="3012012"/>
            <a:ext cx="5036175" cy="1641520"/>
          </a:xfrm>
          <a:prstGeom prst="rect">
            <a:avLst/>
          </a:prstGeom>
          <a:noFill/>
          <a:ln>
            <a:noFill/>
          </a:ln>
        </p:spPr>
        <p:txBody>
          <a:bodyPr spcFirstLastPara="1" wrap="square" lIns="0" tIns="36367" rIns="0" bIns="0" anchor="t" anchorCtr="0">
            <a:spAutoFit/>
          </a:bodyPr>
          <a:lstStyle/>
          <a:p>
            <a:pPr marL="16933" algn="r">
              <a:lnSpc>
                <a:spcPct val="115000"/>
              </a:lnSpc>
            </a:pPr>
            <a:r>
              <a:rPr lang="mk-MK" sz="2267" b="1" dirty="0">
                <a:solidFill>
                  <a:srgbClr val="003563"/>
                </a:solidFill>
                <a:latin typeface="Tahoma"/>
                <a:ea typeface="Tahoma"/>
                <a:cs typeface="Tahoma"/>
                <a:sym typeface="Tahoma"/>
              </a:rPr>
              <a:t>Чувајте ги вашите лични информации, како вашето име, број, адреса или лозинки, безбедни од непознати!</a:t>
            </a:r>
            <a:endParaRPr lang="ru-RU" sz="2267" dirty="0">
              <a:solidFill>
                <a:srgbClr val="003563"/>
              </a:solidFill>
              <a:latin typeface="Arimo"/>
              <a:ea typeface="Arimo"/>
              <a:cs typeface="Arimo"/>
              <a:sym typeface="Arimo"/>
            </a:endParaRPr>
          </a:p>
        </p:txBody>
      </p:sp>
      <p:pic>
        <p:nvPicPr>
          <p:cNvPr id="136" name="Google Shape;136;p12">
            <a:extLst>
              <a:ext uri="{FF2B5EF4-FFF2-40B4-BE49-F238E27FC236}">
                <a16:creationId xmlns:a16="http://schemas.microsoft.com/office/drawing/2014/main" id="{9687C921-42F6-82A3-49FA-8C5A0FA47546}"/>
              </a:ext>
            </a:extLst>
          </p:cNvPr>
          <p:cNvPicPr preferRelativeResize="0"/>
          <p:nvPr/>
        </p:nvPicPr>
        <p:blipFill>
          <a:blip r:embed="rId3">
            <a:alphaModFix/>
          </a:blip>
          <a:stretch>
            <a:fillRect/>
          </a:stretch>
        </p:blipFill>
        <p:spPr>
          <a:xfrm>
            <a:off x="589367" y="452568"/>
            <a:ext cx="1285399" cy="479233"/>
          </a:xfrm>
          <a:prstGeom prst="rect">
            <a:avLst/>
          </a:prstGeom>
          <a:noFill/>
          <a:ln>
            <a:noFill/>
          </a:ln>
        </p:spPr>
      </p:pic>
      <p:pic>
        <p:nvPicPr>
          <p:cNvPr id="138" name="Google Shape;138;p12">
            <a:extLst>
              <a:ext uri="{FF2B5EF4-FFF2-40B4-BE49-F238E27FC236}">
                <a16:creationId xmlns:a16="http://schemas.microsoft.com/office/drawing/2014/main" id="{DA7A709C-119A-BB40-6882-728E96287F82}"/>
              </a:ext>
            </a:extLst>
          </p:cNvPr>
          <p:cNvPicPr preferRelativeResize="0"/>
          <p:nvPr/>
        </p:nvPicPr>
        <p:blipFill rotWithShape="1">
          <a:blip r:embed="rId4">
            <a:alphaModFix/>
          </a:blip>
          <a:srcRect l="52224" t="5294" r="5331"/>
          <a:stretch/>
        </p:blipFill>
        <p:spPr>
          <a:xfrm rot="10800000">
            <a:off x="409113" y="181432"/>
            <a:ext cx="2604868" cy="6495135"/>
          </a:xfrm>
          <a:prstGeom prst="rect">
            <a:avLst/>
          </a:prstGeom>
          <a:noFill/>
          <a:ln>
            <a:noFill/>
          </a:ln>
        </p:spPr>
      </p:pic>
      <p:pic>
        <p:nvPicPr>
          <p:cNvPr id="3" name="Picture 2" descr="A hand holding a tool&#10;&#10;Description automatically generated">
            <a:extLst>
              <a:ext uri="{FF2B5EF4-FFF2-40B4-BE49-F238E27FC236}">
                <a16:creationId xmlns:a16="http://schemas.microsoft.com/office/drawing/2014/main" id="{E7917727-B2B3-CAAD-7050-F969E0E28A6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8973" y="2111899"/>
            <a:ext cx="5933234" cy="3889895"/>
          </a:xfrm>
          <a:prstGeom prst="rect">
            <a:avLst/>
          </a:prstGeom>
        </p:spPr>
      </p:pic>
    </p:spTree>
    <p:extLst>
      <p:ext uri="{BB962C8B-B14F-4D97-AF65-F5344CB8AC3E}">
        <p14:creationId xmlns:p14="http://schemas.microsoft.com/office/powerpoint/2010/main" val="18515172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42">
          <a:extLst>
            <a:ext uri="{FF2B5EF4-FFF2-40B4-BE49-F238E27FC236}">
              <a16:creationId xmlns:a16="http://schemas.microsoft.com/office/drawing/2014/main" id="{B7F5C958-7FDB-8727-F905-BA8148306104}"/>
            </a:ext>
          </a:extLst>
        </p:cNvPr>
        <p:cNvGrpSpPr/>
        <p:nvPr/>
      </p:nvGrpSpPr>
      <p:grpSpPr>
        <a:xfrm>
          <a:off x="0" y="0"/>
          <a:ext cx="0" cy="0"/>
          <a:chOff x="0" y="0"/>
          <a:chExt cx="0" cy="0"/>
        </a:xfrm>
      </p:grpSpPr>
      <p:sp>
        <p:nvSpPr>
          <p:cNvPr id="46" name="Google Shape;46;p7">
            <a:extLst>
              <a:ext uri="{FF2B5EF4-FFF2-40B4-BE49-F238E27FC236}">
                <a16:creationId xmlns:a16="http://schemas.microsoft.com/office/drawing/2014/main" id="{383A557F-AC69-8CA2-A6EF-10414387D923}"/>
              </a:ext>
            </a:extLst>
          </p:cNvPr>
          <p:cNvSpPr/>
          <p:nvPr/>
        </p:nvSpPr>
        <p:spPr>
          <a:xfrm>
            <a:off x="-1" y="6549122"/>
            <a:ext cx="12192001" cy="308878"/>
          </a:xfrm>
          <a:prstGeom prst="rect">
            <a:avLst/>
          </a:prstGeom>
          <a:solidFill>
            <a:srgbClr val="48599F"/>
          </a:solid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endParaRPr sz="2489">
              <a:latin typeface="Calibri"/>
              <a:ea typeface="Calibri"/>
              <a:cs typeface="Calibri"/>
              <a:sym typeface="Calibri"/>
            </a:endParaRPr>
          </a:p>
        </p:txBody>
      </p:sp>
      <p:sp>
        <p:nvSpPr>
          <p:cNvPr id="6" name="Google Shape;120;p11">
            <a:extLst>
              <a:ext uri="{FF2B5EF4-FFF2-40B4-BE49-F238E27FC236}">
                <a16:creationId xmlns:a16="http://schemas.microsoft.com/office/drawing/2014/main" id="{7DBDC7AC-6CF0-F68D-F85C-1D11B564DC2A}"/>
              </a:ext>
            </a:extLst>
          </p:cNvPr>
          <p:cNvSpPr txBox="1">
            <a:spLocks/>
          </p:cNvSpPr>
          <p:nvPr/>
        </p:nvSpPr>
        <p:spPr>
          <a:xfrm>
            <a:off x="362725" y="1288745"/>
            <a:ext cx="11445448" cy="759274"/>
          </a:xfrm>
          <a:prstGeom prst="rect">
            <a:avLst/>
          </a:prstGeom>
          <a:noFill/>
          <a:ln>
            <a:noFill/>
          </a:ln>
        </p:spPr>
        <p:txBody>
          <a:bodyPr spcFirstLastPara="1" wrap="square" lIns="0" tIns="3454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r>
              <a:rPr lang="mk-MK" sz="2667" b="1" dirty="0">
                <a:solidFill>
                  <a:srgbClr val="003563"/>
                </a:solidFill>
                <a:latin typeface="Tahoma" panose="020B0604030504040204" pitchFamily="34" charset="0"/>
                <a:ea typeface="Tahoma" panose="020B0604030504040204" pitchFamily="34" charset="0"/>
                <a:cs typeface="Tahoma" panose="020B0604030504040204" pitchFamily="34" charset="0"/>
              </a:rPr>
              <a:t>Силна лозинка</a:t>
            </a:r>
          </a:p>
        </p:txBody>
      </p:sp>
      <p:sp>
        <p:nvSpPr>
          <p:cNvPr id="7" name="Google Shape;124;p11">
            <a:extLst>
              <a:ext uri="{FF2B5EF4-FFF2-40B4-BE49-F238E27FC236}">
                <a16:creationId xmlns:a16="http://schemas.microsoft.com/office/drawing/2014/main" id="{8C5ABD02-566E-98E8-E39D-48ED72AEC6AD}"/>
              </a:ext>
            </a:extLst>
          </p:cNvPr>
          <p:cNvSpPr txBox="1"/>
          <p:nvPr/>
        </p:nvSpPr>
        <p:spPr>
          <a:xfrm>
            <a:off x="2703335" y="2682241"/>
            <a:ext cx="6785327" cy="2042721"/>
          </a:xfrm>
          <a:prstGeom prst="rect">
            <a:avLst/>
          </a:prstGeom>
          <a:noFill/>
          <a:ln>
            <a:noFill/>
          </a:ln>
        </p:spPr>
        <p:txBody>
          <a:bodyPr spcFirstLastPara="1" wrap="square" lIns="0" tIns="36367"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16933" algn="ctr">
              <a:lnSpc>
                <a:spcPct val="115000"/>
              </a:lnSpc>
            </a:pPr>
            <a:r>
              <a:rPr lang="mk-MK" sz="2267" b="1" dirty="0">
                <a:solidFill>
                  <a:srgbClr val="003563"/>
                </a:solidFill>
                <a:latin typeface="Tahoma"/>
                <a:ea typeface="Tahoma"/>
                <a:cs typeface="Tahoma"/>
                <a:sym typeface="Tahoma"/>
              </a:rPr>
              <a:t>Важно е вашите лозинки да ги направите да бидат силни. Силна лозинка е лозинка која е тешка да се погоди, не само од луѓето, туку и од системите за пробивање лозинки.</a:t>
            </a:r>
            <a:endParaRPr lang="en-US" sz="2267" dirty="0">
              <a:solidFill>
                <a:srgbClr val="003563"/>
              </a:solidFill>
              <a:latin typeface="Arimo"/>
              <a:ea typeface="Arimo"/>
              <a:cs typeface="Arimo"/>
              <a:sym typeface="Arimo"/>
            </a:endParaRPr>
          </a:p>
          <a:p>
            <a:pPr marL="16933" marR="0" lvl="0" indent="0" algn="just" rtl="0">
              <a:lnSpc>
                <a:spcPct val="115000"/>
              </a:lnSpc>
              <a:spcBef>
                <a:spcPts val="0"/>
              </a:spcBef>
              <a:spcAft>
                <a:spcPts val="0"/>
              </a:spcAft>
              <a:buNone/>
            </a:pPr>
            <a:endParaRPr lang="en-US" sz="2267" dirty="0">
              <a:latin typeface="Arimo"/>
              <a:ea typeface="Arimo"/>
              <a:cs typeface="Arimo"/>
              <a:sym typeface="Arimo"/>
            </a:endParaRPr>
          </a:p>
        </p:txBody>
      </p:sp>
      <p:pic>
        <p:nvPicPr>
          <p:cNvPr id="3" name="Picture 2">
            <a:extLst>
              <a:ext uri="{FF2B5EF4-FFF2-40B4-BE49-F238E27FC236}">
                <a16:creationId xmlns:a16="http://schemas.microsoft.com/office/drawing/2014/main" id="{81A0C2B8-196C-2B1B-8F61-4C3A16B2D9C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62982" y="6262810"/>
            <a:ext cx="2200285" cy="240010"/>
          </a:xfrm>
          <a:prstGeom prst="rect">
            <a:avLst/>
          </a:prstGeom>
        </p:spPr>
      </p:pic>
      <p:grpSp>
        <p:nvGrpSpPr>
          <p:cNvPr id="4" name="Group 3">
            <a:extLst>
              <a:ext uri="{FF2B5EF4-FFF2-40B4-BE49-F238E27FC236}">
                <a16:creationId xmlns:a16="http://schemas.microsoft.com/office/drawing/2014/main" id="{67038963-8C26-7772-8424-7A4DCC829862}"/>
              </a:ext>
            </a:extLst>
          </p:cNvPr>
          <p:cNvGrpSpPr/>
          <p:nvPr/>
        </p:nvGrpSpPr>
        <p:grpSpPr>
          <a:xfrm>
            <a:off x="10360663" y="4809982"/>
            <a:ext cx="1539471" cy="1614865"/>
            <a:chOff x="5929163" y="812565"/>
            <a:chExt cx="5224201" cy="5480051"/>
          </a:xfrm>
        </p:grpSpPr>
        <p:pic>
          <p:nvPicPr>
            <p:cNvPr id="5" name="Picture 4">
              <a:extLst>
                <a:ext uri="{FF2B5EF4-FFF2-40B4-BE49-F238E27FC236}">
                  <a16:creationId xmlns:a16="http://schemas.microsoft.com/office/drawing/2014/main" id="{2C02E792-FE31-F2A6-06DD-848BDB98761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400175" y="2914247"/>
              <a:ext cx="2629032" cy="3378369"/>
            </a:xfrm>
            <a:prstGeom prst="rect">
              <a:avLst/>
            </a:prstGeom>
          </p:spPr>
        </p:pic>
        <p:pic>
          <p:nvPicPr>
            <p:cNvPr id="8" name="Picture 7">
              <a:extLst>
                <a:ext uri="{FF2B5EF4-FFF2-40B4-BE49-F238E27FC236}">
                  <a16:creationId xmlns:a16="http://schemas.microsoft.com/office/drawing/2014/main" id="{8865EBAC-875D-BA07-2463-0FA64BD78ADC}"/>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929163" y="812565"/>
              <a:ext cx="5224201" cy="3272230"/>
            </a:xfrm>
            <a:prstGeom prst="rect">
              <a:avLst/>
            </a:prstGeom>
          </p:spPr>
        </p:pic>
      </p:grpSp>
      <p:pic>
        <p:nvPicPr>
          <p:cNvPr id="9" name="Google Shape;51;p7">
            <a:extLst>
              <a:ext uri="{FF2B5EF4-FFF2-40B4-BE49-F238E27FC236}">
                <a16:creationId xmlns:a16="http://schemas.microsoft.com/office/drawing/2014/main" id="{41C489B8-9487-712A-9E44-20E53674A0CB}"/>
              </a:ext>
            </a:extLst>
          </p:cNvPr>
          <p:cNvPicPr preferRelativeResize="0"/>
          <p:nvPr/>
        </p:nvPicPr>
        <p:blipFill>
          <a:blip r:embed="rId6">
            <a:extLst>
              <a:ext uri="{28A0092B-C50C-407E-A947-70E740481C1C}">
                <a14:useLocalDpi xmlns:a14="http://schemas.microsoft.com/office/drawing/2010/main" val="0"/>
              </a:ext>
            </a:extLst>
          </a:blip>
          <a:srcRect/>
          <a:stretch/>
        </p:blipFill>
        <p:spPr>
          <a:xfrm>
            <a:off x="181602" y="220303"/>
            <a:ext cx="1747257" cy="637778"/>
          </a:xfrm>
          <a:prstGeom prst="rect">
            <a:avLst/>
          </a:prstGeom>
          <a:noFill/>
          <a:ln>
            <a:noFill/>
          </a:ln>
        </p:spPr>
      </p:pic>
    </p:spTree>
    <p:extLst>
      <p:ext uri="{BB962C8B-B14F-4D97-AF65-F5344CB8AC3E}">
        <p14:creationId xmlns:p14="http://schemas.microsoft.com/office/powerpoint/2010/main" val="32967068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651</TotalTime>
  <Words>1202</Words>
  <Application>Microsoft Office PowerPoint</Application>
  <PresentationFormat>Widescreen</PresentationFormat>
  <Paragraphs>105</Paragraphs>
  <Slides>45</Slides>
  <Notes>45</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45</vt:i4>
      </vt:variant>
    </vt:vector>
  </HeadingPairs>
  <TitlesOfParts>
    <vt:vector size="51" baseType="lpstr">
      <vt:lpstr>Aptos</vt:lpstr>
      <vt:lpstr>Arial</vt:lpstr>
      <vt:lpstr>Arimo</vt:lpstr>
      <vt:lpstr>Calibri</vt:lpstr>
      <vt:lpstr>Tahoma</vt:lpstr>
      <vt:lpstr>Office Theme</vt:lpstr>
      <vt:lpstr>PowerPoint Presentation</vt:lpstr>
      <vt:lpstr>PowerPoint Presentation</vt:lpstr>
      <vt:lpstr>PowerPoint Presentation</vt:lpstr>
      <vt:lpstr>PowerPoint Presentation</vt:lpstr>
      <vt:lpstr>Но, за почеток, што всушност е интернетот?</vt:lpstr>
      <vt:lpstr>PowerPoint Presentation</vt:lpstr>
      <vt:lpstr>PowerPoint Presentation</vt:lpstr>
      <vt:lpstr>Што е online приватност?</vt:lpstr>
      <vt:lpstr>PowerPoint Presentation</vt:lpstr>
      <vt:lpstr>PowerPoint Presentation</vt:lpstr>
      <vt:lpstr>PowerPoint Presentation</vt:lpstr>
      <vt:lpstr>PowerPoint Presentation</vt:lpstr>
      <vt:lpstr>Што е социјална мрежа?</vt:lpstr>
      <vt:lpstr>PowerPoint Presentation</vt:lpstr>
      <vt:lpstr>PowerPoint Presentation</vt:lpstr>
      <vt:lpstr>PowerPoint Presentation</vt:lpstr>
      <vt:lpstr>PowerPoint Presentation</vt:lpstr>
      <vt:lpstr>Online гејмингот и безбедноста</vt:lpstr>
      <vt:lpstr>PowerPoint Presentation</vt:lpstr>
      <vt:lpstr>PowerPoint Presentation</vt:lpstr>
      <vt:lpstr>PowerPoint Presentation</vt:lpstr>
      <vt:lpstr>PowerPoint Presentation</vt:lpstr>
      <vt:lpstr>Што е сајбер насилство?</vt:lpstr>
      <vt:lpstr>PowerPoint Presentation</vt:lpstr>
      <vt:lpstr>PowerPoint Presentation</vt:lpstr>
      <vt:lpstr>PowerPoint Presentation</vt:lpstr>
      <vt:lpstr>PowerPoint Presentation</vt:lpstr>
      <vt:lpstr>Што претставува интернет измама?</vt:lpstr>
      <vt:lpstr>PowerPoint Presentation</vt:lpstr>
      <vt:lpstr>PowerPoint Presentation</vt:lpstr>
      <vt:lpstr>PowerPoint Presentation</vt:lpstr>
      <vt:lpstr>PowerPoint Presentation</vt:lpstr>
      <vt:lpstr>Што е дигиталниот отпечаток?</vt:lpstr>
      <vt:lpstr>PowerPoint Presentation</vt:lpstr>
      <vt:lpstr>PowerPoint Presentation</vt:lpstr>
      <vt:lpstr>PowerPoint Presentation</vt:lpstr>
      <vt:lpstr>Зошто да бидеш претпазлив?</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Ви благодариме на вниманието!</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Талевски Никола</dc:creator>
  <cp:lastModifiedBy>Ахметај Берат</cp:lastModifiedBy>
  <cp:revision>30</cp:revision>
  <dcterms:created xsi:type="dcterms:W3CDTF">2025-01-19T17:13:14Z</dcterms:created>
  <dcterms:modified xsi:type="dcterms:W3CDTF">2025-01-24T17:23:27Z</dcterms:modified>
</cp:coreProperties>
</file>

<file path=docProps/thumbnail.jpeg>
</file>